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notesSlides/notesSlide1.xml" ContentType="application/vnd.openxmlformats-officedocument.presentationml.notesSlide+xml"/>
  <Override PartName="/ppt/ink/inkAction3.xml" ContentType="application/vnd.ms-office.inkAction+xml"/>
  <Override PartName="/ppt/ink/inkAction4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2" r:id="rId9"/>
    <p:sldId id="265" r:id="rId10"/>
    <p:sldId id="267" r:id="rId11"/>
    <p:sldId id="266" r:id="rId12"/>
    <p:sldId id="260" r:id="rId13"/>
    <p:sldId id="263" r:id="rId14"/>
    <p:sldId id="268" r:id="rId15"/>
    <p:sldId id="261" r:id="rId16"/>
    <p:sldId id="264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86154-8673-4410-8C5D-3837B4B8C270}" v="1" dt="2021-02-15T11:54:27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ybarys" userId="56787dd186183413" providerId="LiveId" clId="{0EC86154-8673-4410-8C5D-3837B4B8C270}"/>
    <pc:docChg chg="modSld">
      <pc:chgData name="Beybarys" userId="56787dd186183413" providerId="LiveId" clId="{0EC86154-8673-4410-8C5D-3837B4B8C270}" dt="2021-02-15T11:54:27.539" v="0" actId="1076"/>
      <pc:docMkLst>
        <pc:docMk/>
      </pc:docMkLst>
      <pc:sldChg chg="modSp">
        <pc:chgData name="Beybarys" userId="56787dd186183413" providerId="LiveId" clId="{0EC86154-8673-4410-8C5D-3837B4B8C270}" dt="2021-02-15T11:54:27.539" v="0" actId="1076"/>
        <pc:sldMkLst>
          <pc:docMk/>
          <pc:sldMk cId="3197954167" sldId="262"/>
        </pc:sldMkLst>
        <pc:picChg chg="mod">
          <ac:chgData name="Beybarys" userId="56787dd186183413" providerId="LiveId" clId="{0EC86154-8673-4410-8C5D-3837B4B8C270}" dt="2021-02-15T11:54:27.539" v="0" actId="1076"/>
          <ac:picMkLst>
            <pc:docMk/>
            <pc:sldMk cId="3197954167" sldId="262"/>
            <ac:picMk id="4098" creationId="{37C7BA0A-E352-4933-B597-D0C199DA9B85}"/>
          </ac:picMkLst>
        </pc:picChg>
      </pc:sldChg>
    </pc:docChg>
  </pc:docChgLst>
</pc:chgInfo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2-08T09:25:02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110">
    <iact:property name="dataType"/>
    <iact:actionData xml:id="d0">
      <inkml:trace xmlns:inkml="http://www.w3.org/2003/InkML" xml:id="stk0" contextRef="#ctx0" brushRef="#br0">1623 2969 0,'152'50'222,"0"-50"-215,-25 26 2,25-26-5,-101 0 4,25 25-1,-25-25 1,25 0-1,-25 0 0,0 0 1,-26 0 0,26 0-1,25 0 9,-51 0-7,26 0-4,-26 0 4,26 0-3,-26 0 2,26 0 16,-26 0-3,1 0-13,-1 0-1,1 0 1,-1 0 9,0 0-9,1 0-2,24 0 0,-24 0 2</inkml:trace>
    </iact:actionData>
  </iact:action>
  <iact:action type="add" startTime="15870">
    <iact:property name="dataType"/>
    <iact:actionData xml:id="d1">
      <inkml:trace xmlns:inkml="http://www.w3.org/2003/InkML" xml:id="stk1" contextRef="#ctx0" brushRef="#br0">1623 5429 0,'25'0'203,"26"0"-191,25 0-9,0 0 5,-50 0-1,24 0 1,26 0-1,-25 0 1,0 0 0,0 0-1,-1 0 0,27 0 3,-27 0-3,-24 0-1,50 0 1,0 0 1,-51 0 0,1 0 0,24 0-2,1 0 11,-26 0-11,52 0 1,-27 0 2,-24 0 1,-1 0-6,0 0 13,1 0-10,24 0 0,-24 0 3,25 0-5,-26 0 10,0 0-8,1 0 1,-1 0 0,26 0-1,-26 0 1,1 0 15,-1 0-16,0 0 0,1 0 2,-1 0-3,0 0 2,1 0-1,-1 0 1,0 0 0,1 0-1,-1 0 0,1 0 1,-1 0 0,76 0-1,-50 0 12,-26 0-15,1 0 6,-1 0-5,1 0 3,-1 0 2,0 0 3</inkml:trace>
    </iact:actionData>
  </iact:action>
  <iact:action type="add" startTime="17394">
    <iact:property name="dataType"/>
    <iact:actionData xml:id="d2">
      <inkml:trace xmlns:inkml="http://www.w3.org/2003/InkML" xml:id="stk2" contextRef="#ctx0" brushRef="#br0">1801 7763 0,'25'0'158,"51"25"-150,-25-25 2,25 0-5,0 0 2,-25 25 1,25-25-1,25 26 1,-50-26 0,25 0-2,-25 0 3,25 0-2,-25 0 0,25 0 1,0 0-1,0 0 2,-25 0-3,-1 0 3,1 0-2,25 0 0,-25 0 1,-26 0 2,1 0-5,-1 0 5,1 0-2,-1 0-3,26 0 11,-1 0-10,-24 0 2,-1 0-1,0 0 1,1 0-1,-1 0 1,26 0 15,-26 0-16,1 0 1,-1 0 8</inkml:trace>
    </iact:actionData>
  </iact:action>
  <iact:action type="add" startTime="19093">
    <iact:property name="dataType"/>
    <iact:actionData xml:id="d3">
      <inkml:trace xmlns:inkml="http://www.w3.org/2003/InkML" xml:id="stk3" contextRef="#ctx0" brushRef="#br0">1521 9970 0,'51'0'275,"-25"0"-272,24-26 4,26 26 1,-50 0 0,25 0-1,-1 0 0,1 0 1,0 0 0,-26 0 8,26 0-9,-26 0 2,1 0-4,-1 0 2,0 0 1,1 0 0,-1 0-1,0 0 1,1 0-1,-1 0 1,1 0 8,-1 0 0,0 0-9,26 0-1,-26-25 2,1 25-1,-1 0 4,0 0 2,1 0-6,-1 0 1,1 0 6,24 0-6,-24 0 9</inkml:trace>
    </iact:actionData>
  </iact:action>
  <iact:action type="add" startTime="20752">
    <iact:property name="dataType"/>
    <iact:actionData xml:id="d4">
      <inkml:trace xmlns:inkml="http://www.w3.org/2003/InkML" xml:id="stk4" contextRef="#ctx0" brushRef="#br0">1572 12430 0,'76'0'136,"51"0"-129,-51 0 1,0 0 0,-25 51-1,0-51 1,25 0 0,-51 0-1,1 0 0,-1 0 0,0 0 1,1 0 8,50 0-8,0 0-2,-25 0 1,-1 0 1,77 0 0,-76 51-1,0-51 1,0 0-1,25 0 1,-51 0 0,26 0-1,-26 0 9,0 0-6,26 0-6,0 0 4,-26 0-1,1 0 1,-1 0 8,0 0-8,1 0-1,-1 0 0,51 0 0,-50 0 1,-1 0 9,0 0-11,1 0 1,-1 0 1</inkml:trace>
    </iact:actionData>
  </iact:action>
  <iact:action type="add" startTime="22179">
    <iact:property name="dataType"/>
    <iact:actionData xml:id="d5">
      <inkml:trace xmlns:inkml="http://www.w3.org/2003/InkML" xml:id="stk5" contextRef="#ctx0" brushRef="#br0">1674 14840 0,'25'0'279,"51"0"-270,-25 0-1,-26 0-3,1 0 13,-1 0-12,0 0 0,1 0 1,24 0 11,-24 0-12,-1 0 16,1 0-14,-1 0-1,0 0 4,1 0 16,24 0 49,-24 0-69,25-25 0,-1-1 1,1 26 0,25 0-1,-25 0 1,0-25-1,-26 25 1,0 0-1,26 0 1,-26 0 0,1 0-1,-1 0 10</inkml:trace>
    </iact:actionData>
  </iact:action>
  <iact:action type="add" startTime="79935">
    <iact:property name="dataType"/>
    <iact:actionData xml:id="d6">
      <inkml:trace xmlns:inkml="http://www.w3.org/2003/InkML" xml:id="stk6" contextRef="#ctx0" brushRef="#br0">18315 3070 0,'26'0'293,"-1"0"-284,0 0-2,1 0 11,-1 0-13,0 0 2,26 0 0,-25 0 1,-1 0 8,0 0-10,1 0 2,24 0 1,-24 0-3,-1 0 1,1 0 1,24 0 0,-24 0-1,24 0 1,1 0-1,0 0 1,-26 0-1,1 0 9,24 0-9,-24 0 4,24 0-7,1 0 4,0 0 8,-26 0-7,26-25-3,-26 25 1,77-26 1,-77 26-2,26-25 5,-26 25-7,1-25 4,-1 25 0,26 0-1,-26 0 1,1 0-1,-1 0 1,0 0 0,1 0-1,24 0 1,26 0-1,-50 0 0,-1 0 1,26 0 0,0 0-1,-26 0 0,26 0 11,0 0-11,-26 0 0,26 0 0,-1 0 0,26 0 0,-25 0 1,0 0 0,-26 0-1,1 0 1,-1 0 1,51 0-3,-25 0 2,-26 0-1,26 0 1,-26 0-1,51 0 1,-50 0-1,-1 0 1,26 0-1,-26 0 1,1 0-1,-1 0 1,26 0-1,-26 0 10,1 0-10,-1 0-1,0 0 12,1 0-12,-1 0 39,26 0-28,-26 0-9,0 0-3,1 0 3,-1 0 1,1 0 4,-1 0-5,0 0-1,1 0 1,24 0-1,-24 0 1,-1 0-1,1 0 1,-1 0-1,26 0 2,25 0-2,-51 0 0,26 0 1,0 0-1,-1 0 9,1 0-9,-26 0 0,1 0 1,-1 0-1,1 0 1,-1 0 8,0 0-9,1 0 0,24 0 9,-24 0-10,-1 0 14</inkml:trace>
    </iact:actionData>
  </iact:action>
  <iact:action type="add" startTime="82063">
    <iact:property name="dataType"/>
    <iact:actionData xml:id="d7">
      <inkml:trace xmlns:inkml="http://www.w3.org/2003/InkML" xml:id="stk7" contextRef="#ctx0" brushRef="#br0">18341 5353 0,'25'0'286,"0"0"-274,1 0-8,-1 0 3,0 0 1,1 0 8,-1 0-2,1 0-7,24 0 39,-24 0-39,-1 0 1,0 0 98,1 0-99,-1 0 0,1 0 1,-1 0 0,0 0-1,1 0 0,-1 0 2,0 0-3,1 0 3,-1 0 0,0 0-4</inkml:trace>
    </iact:actionData>
  </iact:action>
  <iact:action type="add" startTime="83641">
    <iact:property name="dataType"/>
    <iact:actionData xml:id="d8">
      <inkml:trace xmlns:inkml="http://www.w3.org/2003/InkML" xml:id="stk8" contextRef="#ctx0" brushRef="#br0">18265 7991 0,'25'0'256,"0"0"-247,1 0-4,-1 0 13,0 0 2,26 0-12,-26 0 7,1 0-7,25 0-1,-26 0 0,26-25 1,-1 25 0,-24 0 9,25-26-12,-26 26 2,26-25 1,-26 25 0,26 0 0,-1 0 8,-24 0-9,-1 0 0,26 0 0,25 0 1,-51 0-1,1 0 1,-1 0-1,26 0 9,-26 0-9,1 0 0</inkml:trace>
    </iact:actionData>
  </iact:action>
  <iact:action type="add" startTime="85226">
    <iact:property name="dataType"/>
    <iact:actionData xml:id="d9">
      <inkml:trace xmlns:inkml="http://www.w3.org/2003/InkML" xml:id="stk9" contextRef="#ctx0" brushRef="#br0">18290 10198 0,'76'0'128,"127"0"-122,-127 0 2,0 0 3,76 0-6,-101 0 2,25 0 0,-25 0 1,25 0 0,-51 0-1,1 0 3,-1 0-4,1 0 1,-1 0 0,76 0 0,-75 0 1,-1 0 1,0 0-2,1 0 0,-1 0 0,1 0 1,-1 0-1,0 0 1,1 0 18,-1 0-22</inkml:trace>
    </iact:actionData>
  </iact:action>
  <iact:action type="add" startTime="86456">
    <iact:property name="dataType"/>
    <iact:actionData xml:id="d10">
      <inkml:trace xmlns:inkml="http://www.w3.org/2003/InkML" xml:id="stk10" contextRef="#ctx0" brushRef="#br0">18265 12760 0,'25'0'264,"26"-26"-257,-26 26 1,26-25-1,-1 25 0,-24 0 1,25 0 0,-26 0 8,0 0-7,26-25-3,-26 25 0,1 0 2,-1 0-1,1 0 4,24-26-7,-24 26 4,-1 0-1,0 0 4,1 0-7,-1 0 4,0 0 76,52-25-77,-52 25 0,26 0 1,-1 0-1,77 0 4,-51 0-7,-25 0 4,0 0 0,25 0 2,-51 0-3,26 0-1,-26 0 1</inkml:trace>
    </iact:actionData>
  </iact:action>
  <iact:action type="add" startTime="88002">
    <iact:property name="dataType"/>
    <iact:actionData xml:id="d11">
      <inkml:trace xmlns:inkml="http://www.w3.org/2003/InkML" xml:id="stk11" contextRef="#ctx0" brushRef="#br0">21486 12430 0,'102'0'91,"25"-25"-83,25-26 2,-25 51-5,50-25 2,-75 25 0,50-26 1,-101 26 0,50 0 0,-50 0-1,25 0 0,-25-25 1,25 25 2,0-25-5,0-1 2,-25 26 2,0 0-2,-26 0 0,0-25 1,77 25-1,-52 0 1,-24 0-1,25 0 0,50 0 1,-50 0 9,-26 0-11,1 0 2,-1 0-1,0 0 1,26 0 9,-26 0-11,1 0 2,-1 0-2,0 0 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2-08T09:32:44.78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3149">
    <iact:property name="dataType"/>
    <iact:actionData xml:id="d0">
      <inkml:trace xmlns:inkml="http://www.w3.org/2003/InkML" xml:id="stk0" contextRef="#ctx0" brushRef="#br0">7889 4820 0,'25'0'7,"1"0"1,-1 0 8,0 0-7,1 0 93,-1 0-85,26 0 4</inkml:trace>
    </iact:actionData>
  </iact:action>
  <iact:action type="add" startTime="25510">
    <iact:property name="dataType"/>
    <iact:actionData xml:id="d1">
      <inkml:trace xmlns:inkml="http://www.w3.org/2003/InkML" xml:id="stk1" contextRef="#ctx0" brushRef="#br0">9792 4820 0,'25'0'449,"0"0"-444,1 0 2,-1 0 9,0 0-3,1 0 25,-1 0-30,26 0 7,-26 0 15,1 0-22,-1 0 16,0 0-9,1 0-9,-1 0 3,26 0 12,-26 0 24,1 0 4,-1 0 0</inkml:trace>
    </iact:actionData>
  </iact:action>
  <iact:action type="add" startTime="34680">
    <iact:property name="dataType"/>
    <iact:actionData xml:id="d2">
      <inkml:trace xmlns:inkml="http://www.w3.org/2003/InkML" xml:id="stk2" contextRef="#ctx0" brushRef="#br0">14307 1954 0,'25'0'330,"1"0"-321,-1 0-1,1 0-1,-1 0 8,0 0-7,1 0 7,24 0 0,-24 0-8,-1 0 1,0 0-1,26 0 9,0 0-9,0 0 0,-26 0 2,0 0-2,1 0 0,-1 0 0,1 0 84,-1 0-84,0 0 10,26 25-3,-26-25-4,1 0 10,-26 26 70,25-26-74</inkml:trace>
    </iact:actionData>
  </iact:action>
  <iact:action type="add" startTime="44264">
    <iact:property name="dataType"/>
    <iact:actionData xml:id="d3">
      <inkml:trace xmlns:inkml="http://www.w3.org/2003/InkML" xml:id="stk3" contextRef="#ctx0" brushRef="#br0">16387 2689 0,'51'0'303,"-26"0"-297,1 0 24,-1 0-23,0 0 16,1 0-15,-1 0 2,1 0-5,-1 0 10,0 0-7,1 0-1,-1 0 9,0 0-10,1 0 10,-1 0-1,1 0 15,24 0 30,-24 0-21,24 0-32,1 0 0,0 0 0,0 0 10,-26 0-11,0 0 1,1 0 1,-1 0 0,0 0-1,1 0 10,-1 0-6,1 0-9,24 0 21,-24 0-16</inkml:trace>
    </iact:actionData>
  </iact:action>
  <iact:action type="add" startTime="46429">
    <iact:property name="dataType"/>
    <iact:actionData xml:id="d4">
      <inkml:trace xmlns:inkml="http://www.w3.org/2003/InkML" xml:id="stk4" contextRef="#ctx0" brushRef="#br0">16590 1421 0,'51'0'319,"-26"0"-313,1 0 1,-1 0 8,0 0-5,1 0 3,-1 0 47,1 0-37,24 26-16,-50-1 1,0 0 0,0 1-1,26-26 1,-26 25-1,0 0 1,0 1-1,0-1 1,0 0-1,0 1 0,0 25 10,0-26 21,0 0-24,0 1-4,-51-1 3,26-25 1,-1 25-6,1-25 15,-1 0-6</inkml:trace>
    </iact:actionData>
  </iact:action>
  <iact:action type="add" startTime="47788">
    <iact:property name="dataType"/>
    <iact:actionData xml:id="d5">
      <inkml:trace xmlns:inkml="http://www.w3.org/2003/InkML" xml:id="stk5" contextRef="#ctx0" brushRef="#br0">16616 1776 0,'50'0'294,"-24"0"-287,-1 0 39,0 0-39,1 0 1,-1-25 0,1 25-1,-1 0 3,-25-25 4,51 25-5,-26 0 18,0 0-19,1 0-1,-1 0 1,0 0 2,1 0 42,-1 0-15,26 0-31,-26 0 2,-25-26 9</inkml:trace>
    </iact:actionData>
  </iact:action>
  <iact:action type="add" startTime="48920">
    <iact:property name="dataType"/>
    <iact:actionData xml:id="d6">
      <inkml:trace xmlns:inkml="http://www.w3.org/2003/InkML" xml:id="stk6" contextRef="#ctx0" brushRef="#br0">17148 1370 0,'26'0'287,"-26"26"-280,0-1 8,0 1-6,0 24-2,0-24-1,0-1 2,0 0 9,0 1-10,0-1-1,0 0 4,0 1-4,0 25 16,0-26-6,0 26-8,0-26 0,0 0-1,0 1-1,0 25 9,0-26-4,0 0-7,0 1 3,0-1 69</inkml:trace>
    </iact:actionData>
  </iact:action>
  <iact:action type="add" startTime="49969">
    <iact:property name="dataType"/>
    <iact:actionData xml:id="d7">
      <inkml:trace xmlns:inkml="http://www.w3.org/2003/InkML" xml:id="stk7" contextRef="#ctx0" brushRef="#br0">17174 1447 0,'25'0'288,"0"0"-274,1 0-7,-1 0 9,1 0-7,24 0 4,-24 0 9,-1 0 2,0 0-2,1 0-15,-1 0 0,0 0 9,26 0 2,-25 25-14,-1-25 19,-25 25-7,25-25-10,-25 26 2,26-26 2,-26 25 4,0 0-7,0 1 8,0-1-8,0 0 0,0 1 1,0-1 8,0 1 0,0 24-9,0-24 7,0-1-6,-26-25-2,1 0 4,0 0-3,-26 0-1,25 0 11,1 0-11,0 0 2,-1 0 0,1 0-2,0 0 2,-1 0 265,1 0-266,0 0 3,-1 0-5,1 0 2,-1 0 1,1 0-1,0 0 2,-26 0-3,26 0 2,-1 0 2,1 0-5</inkml:trace>
    </iact:actionData>
  </iact:action>
  <iact:action type="add" startTime="53162">
    <iact:property name="dataType"/>
    <iact:actionData xml:id="d8">
      <inkml:trace xmlns:inkml="http://www.w3.org/2003/InkML" xml:id="stk8" contextRef="#ctx0" brushRef="#br0">14358 1421 0,'0'-25'278,"25"-1"-270,-25 1 0,26 0 2,24-1-6,-24 1 4,-1 25-1,26 0 0,-26 0 1,0 0 18,1 0-21,-1 0 12,1 0-9,-1 0 4,0 0-5,1 0 1,-1 0-1,0 0 16,1 0-16,-1 0 1,1 0 0,-1 0 37,0 0-29,26 25-1,-51 1-8,0-1 3,25 0-5,-25 1 11,0-1 5,0 1-1,0-1-13,0 0-4,0 1 5,0-1 0,0 26 8,0-26-10,0 0 2,0 1 8,-50-1-9,24 1 4,1-26 1,25 25 2,0 0-6,-25 26 0,-1-51 7,1 25 0,-1-25-8,1 0 0,-26 26 2,26-26 21,0 0-23,-1 0 24</inkml:trace>
    </iact:actionData>
  </iact:action>
  <iact:action type="add" startTime="55025">
    <iact:property name="dataType"/>
    <iact:actionData xml:id="d9">
      <inkml:trace xmlns:inkml="http://www.w3.org/2003/InkML" xml:id="stk9" contextRef="#ctx0" brushRef="#br0">14662 1675 0,'26'0'302,"-1"0"-295,-25-26 16,25 26-16,1 0 9,-1 0 0,26 0 13,-26 0-13,1 0 28,-1 0-37,0 0 16,1-25-7,-1 25-7,0 0-3,1 0 0,-1 0 11,0 0-11,1 0 17,-1 0-14,1 0 6,-1 0-1</inkml:trace>
    </iact:actionData>
  </iact:action>
  <iact:action type="add" startTime="66361">
    <iact:property name="dataType"/>
    <iact:actionData xml:id="d10">
      <inkml:trace xmlns:inkml="http://www.w3.org/2003/InkML" xml:id="stk10" contextRef="#ctx0" brushRef="#br0">17174 4440 0,'76'0'294,"-25"0"-287,-1 0 10,-24 0-11,-1 0 2,0 0 0,26 0-2,-26 0 17,1 0-16,-1 0 1,1 0-1,24 0 2,-24 0-2,-1 0 1,0 0-2,1 0 2,-1 0-1,1 0 2,-1 0-3,0 0 10,1 0-9</inkml:trace>
    </iact:actionData>
  </iact:action>
  <iact:action type="add" startTime="74292">
    <iact:property name="dataType"/>
    <iact:actionData xml:id="d11">
      <inkml:trace xmlns:inkml="http://www.w3.org/2003/InkML" xml:id="stk11" contextRef="#ctx0" brushRef="#br0">20675 2715 0,'0'25'558,"25"-25"-550,0 0 53,1 0-51,-1 0-6,0 0 18,1 0-6,24 0 82,-24 0-81,-1 0-10,1 0 0,-1 0 257,0 0-249,1 0-6,-1 0-3,0 0 1,1 0 1,-1 0 7,1 0-7,-1 0-1,0 0 15,1 0 2,-1 0-10,0 0 17,26 0-15,-26 0 5,1 0-5,-1 0-9,1 0 46,-1 0-38,0 0-7,1 0 0,24 0-1,-24 0 9,-1 0 5,1 0-13,-1 0 6,0 0 2,1 0-8,-1 0-1,0 0 0</inkml:trace>
    </iact:actionData>
  </iact:action>
  <iact:action type="add" startTime="79976">
    <iact:property name="dataType"/>
    <iact:actionData xml:id="d12">
      <inkml:trace xmlns:inkml="http://www.w3.org/2003/InkML" xml:id="stk12" contextRef="#ctx0" brushRef="#br0">23186 2715 0,'25'0'296,"1"0"-288,-1 0-4,26 0 3,-26 0 1,1 0 8,-1 0-10,0 0 2,1 0 9,-1 0-12,0 0 3,1 0 0,-1 0-1,26 0 1,-26 0 1,1 0-3,-1 0 1,51 0 9,-25 0-8,-26 0-2,26 0 4,0 0-5,-26 0 6,76 0-6,-75 0 2,-1 0 9,1 0-8,-1 0-2,0 0 2,1 0-1,-1 0 4,0 0-4,1 0-2,-1 0 3,26 0 1,-26 0-3,26 0 3,-26 0-3,1 0 2,-1 0-1,0 0 0,1 25 1,-1-25 0,1 0-1,-1 0 10</inkml:trace>
    </iact:actionData>
  </iact:action>
  <iact:action type="add" startTime="91341">
    <iact:property name="dataType"/>
    <iact:actionData xml:id="d13">
      <inkml:trace xmlns:inkml="http://www.w3.org/2003/InkML" xml:id="stk13" contextRef="#ctx0" brushRef="#br0">24429 4567 0,'25'0'332,"1"0"-325,-1-26 10,26 26-4,-26 0 2,1 0 10,-1 0-15,0 0-7,1 0 59</inkml:trace>
    </iact:actionData>
  </iact:action>
  <iact:action type="add" startTime="106148">
    <iact:property name="dataType"/>
    <iact:actionData xml:id="d14">
      <inkml:trace xmlns:inkml="http://www.w3.org/2003/InkML" xml:id="stk14" contextRef="#ctx0" brushRef="#br0">27981 8169 0,'25'0'294,"0"0"-287,1 0 20,24 0-24,-24 25 10,-1-25-10,1 0 4,-1 0 9,0 0-9,1 0 0,-1 0 0,51 0 1,-51 0 3,1 0 1,-1 0-3,1 0 43,-1 0-42,0 0-6,51 0 3,-25 0 10,-25 0-10,-1 0 0,0 0 0,1 0 0,24 0 2,-24 0 6,-1 0-6,0 0-3,1 0 9</inkml:trace>
    </iact:actionData>
  </iact:action>
  <iact:action type="add" startTime="110758">
    <iact:property name="dataType"/>
    <iact:actionData xml:id="d15">
      <inkml:trace xmlns:inkml="http://www.w3.org/2003/InkML" xml:id="stk15" contextRef="#ctx0" brushRef="#br0">27778 9082 0,'25'0'295,"0"0"-288,1 0 0,-1 0 1,0 0 0,1 0-1,-1 0 3,1 0-5,-1 0 2,0 0 11,1 0-5,24 0-6,-24 0 1,-1 0 0,1 0-1,-1 0 13,0 0-2,1 0-10,-1 0-1,26 0 1,-26 0-1,0 0 19,1 0 24,-1 0-43,1 0 0,-1 0 1,0 0 0,1 0-1,-1 0 1,0 0-1,1 0 49,-1 0-51,1 0 6,-1 0 93,0 0-90,26 0 0,-26 0 2</inkml:trace>
    </iact:actionData>
  </iact:action>
  <iact:action type="add" startTime="175388">
    <iact:property name="dataType"/>
    <iact:actionData xml:id="d16">
      <inkml:trace xmlns:inkml="http://www.w3.org/2003/InkML" xml:id="stk16" contextRef="#ctx0" brushRef="#br0">15499 16692 0,'26'0'226,"-1"0"-219,0 0 1,1 0-1,-1-26 0,1 26 1,-1 0-1,0 0 2,1-25-3,-1 25 2,0-25-1,1-1 10,-1 1-3,1 25-6,24-26 2,1-24-6,-26 50 4,1 0-1,24-26 3,-24 26-4,-26-25 4,51 25-4,-26 0 0,0 0 2,1 0-1</inkml:trace>
    </iact:actionData>
  </iact:action>
  <iact:action type="add" startTime="187327">
    <iact:property name="dataType"/>
    <iact:actionData xml:id="d17">
      <inkml:trace xmlns:inkml="http://www.w3.org/2003/InkML" xml:id="stk17" contextRef="#ctx0" brushRef="#br0">15322 17427 0,'25'0'212,"1"0"-206,-1 0 0,0 0 5,1 0-6,-1 0 5,0 0-5,1 0 2,24 0 3,-24 0-5,-1 0 4,1 0-2,-1 0 31,0 0-28,1 0-6,-1 0 20,26 0-10,-26 0 4</inkml:trace>
    </iact:actionData>
  </iact:action>
  <iact:action type="add" startTime="200667">
    <iact:property name="dataType"/>
    <iact:actionData xml:id="d18">
      <inkml:trace xmlns:inkml="http://www.w3.org/2003/InkML" xml:id="stk18" contextRef="#ctx0" brushRef="#br0">8092 14840 0,'25'0'408,"1"0"-286,24 0-116,-24 0 3,-1 0-3,0 0 11,1 0-4,-1 0-5,1 0-1,-1 0 258,0 0-152,1 0-103,-1 0-3,0 0-2,1 0 5,-1 0-3,0 0-1,1 25 9,-1-25-7,26 0 9,-26 0 4,1 0-14,-26 26 10,25-26 3,0 0 3,-25 25-7,26-25-9,-1 0 0,1 0 55,-1 0 302,0 0-360,1 0 4,-1 0-1,0 0 1,1 0 0,-1 0-1,0 0 1,1 0 15,-1 0-14,26 0-1,-26 0-3,1 0 12,-1 0-9,0 0 58,1 0-51,-1 0 8</inkml:trace>
    </iact:actionData>
  </iact:action>
  <iact:action type="add" startTime="213074">
    <iact:property name="dataType"/>
    <iact:actionData xml:id="d19">
      <inkml:trace xmlns:inkml="http://www.w3.org/2003/InkML" xml:id="stk19" contextRef="#ctx0" brushRef="#br0">8143 9640 0,'25'0'295,"0"0"-289,1 0 2,-1 0-1,0 0 39,26 0-36,-25 0-6,-1 0 4,26 0 3,-26 0 1,0 0-4,1 0-1,24 0 9,-24 0-2,-1 0-4,1 0 3,-1 0-1,26 0-10,-26 0 6,0 0-1,1 0 3,-1 0-5,1 0 3,-1 0 0,0 0-1,1 0 1,-1 0-1,0 0 10,26 0-11,-26 0 2,1 0-1,-1 0 16,1 0-5,-1 0-12,0 0 0,1 0 1,24 0 3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2-08T09:05:30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162">
    <iact:property name="dataType"/>
    <iact:actionData xml:id="d0">
      <inkml:trace xmlns:inkml="http://www.w3.org/2003/InkML" xml:id="stk0" contextRef="#ctx0" brushRef="#br0">29680 2487 0,'0'25'297,"0"0"-282,0 1-3,0-1-1,0 0 3,0 26 10,0-26 4,0 1-22,0-1 2,0 1 8,0-1 14,0 0-16,0 1-6,0 24 22,0-24-22,0-1 105,0 1-102,0-1-7,0 0 3,0 1 1,0-1 0,0 0-1,0 1 1,0-1-1,0 0 6,0 1-11,0-1 60,0 1-55,0-1 8,0 26-7,0-26 36,26-25 170,-1 0-209,0 0 3,1 0 8,-1 0-9,26 0 1,-26 0-1,1 0 0,-1 0 12,0 0-16,1 0 5,-1 0 0,0 0-1,26 0 9,-25 0-1,-1 0-1,0 0 2,1 0-1,-1 0-8,0 0 9,26 0-9,-26-25 9,1 25-10,-1-51 11,1 26-10,-1 25 2,0 0 11,1 0-12,24 0 8,-24 0 5,-1 0-13,1 0 15,-26-26-16,25 26 1,0 0 8,1 0 45,-1-25-54,26 25 15,-51-26 310,0 1-325,0-26 1,0 26-1,0 0 16,0-1-6,0 1 19,0 0-29,0-1 1,0 1 0,0-1-1,0 1 0,0-26 1,0 26 2,0 0-5,0-1 12,-26 26-4,26-25-5,0-26-1,-25 26 2,25-1-2,0 1 0,-25 0 0,25-1 9,0-24-8,-26 24-2,26 1 2,0-1 0,0 1 0,-50 0 76,24 25 134,1 0-211,-1 0 1,1 0-1,0 0 0,-1 0 1,1 0 9,0 0 4,-1 0-14,1 0 9,-1 0-8,1 0 6,0 0 12,-1 0-7,-24 0-11,24 0-1,1 0 9,0 0-9,-1 0 16,1 0-16,-1 0 16,1 0-16,-26 0 1,26 25 2,0-25 4,-1 25 7,1 1-4,-1-26-11,1 25 2,0 1 1,-1-26-4,1 0 3,0 0 0,-1 0 14,1 25 44,0-25-17</inkml:trace>
    </iact:actionData>
  </iact:action>
  <iact:action type="add" startTime="23845">
    <iact:property name="dataType"/>
    <iact:actionData xml:id="d1">
      <inkml:trace xmlns:inkml="http://www.w3.org/2003/InkML" xml:id="stk1" contextRef="#ctx0" brushRef="#br0">31887 4237 0,'26'0'445,"-1"0"-414,0 0-9,26 0-7,-25 0 9,-1 0 12,0 0-19,1 0-10,-1 0 7,0 0-6,1 0 23,-1 0 240,0 25-227,1-25-28,-1 0-7,1 0-3,-1 26 10,26-26-9</inkml:trace>
    </iact:actionData>
  </iact:action>
  <iact:action type="add" startTime="32247">
    <iact:property name="dataType"/>
    <iact:actionData xml:id="d2">
      <inkml:trace xmlns:inkml="http://www.w3.org/2003/InkML" xml:id="stk2" contextRef="#ctx0" brushRef="#br0">22831 4237 0,'25'0'12,"1"0"-4,-1 0 0,0 0 1,1 0-3,50 0 10,-51 0-8,26 0-1,-26 0-1,1 0 2,-1 0-1,26 0 0,-26 0 1,0 0 0,1 0 15,-1 0 98,1 0-114,-1 0 3,0 0 3,26 0-1,-26 0-8,1 0 2,-1 0 1</inkml:trace>
    </iact:actionData>
  </iact:action>
  <iact:action type="add" startTime="35588">
    <iact:property name="dataType"/>
    <iact:actionData xml:id="d3">
      <inkml:trace xmlns:inkml="http://www.w3.org/2003/InkML" xml:id="stk3" contextRef="#ctx0" brushRef="#br0">27499 4338 0,'25'0'219,"0"0"-203,1 0-10,-1 0 3,0 26-2,1-26 0,25 0 10,-26 0-11,0 0 1,1 25 0,-1-25 1,0 0 2,1 0 4,-1 0-8,26 0 17,-26 0-16,1 0 1,-1 0-1,0 0 10,1 0-11,-1 0 1,0 0 1,26 0 1,-25 0 28,-1 0-27,0 0-5,1 0 2,-1 0 1,0 0-1,26 0 9,-26 0-9,1 0 9,-1 0-10,1 0 2,-1 0 9,26 0-11,-1 0 1,-24 0 1,-1 0 1,1 0-4,-1 0 26,0 0-24,1 0 1,-1 0 0,26 0-1,-26 0 0</inkml:trace>
    </iact:actionData>
  </iact:action>
  <iact:action type="add" startTime="49852">
    <iact:property name="dataType"/>
    <iact:actionData xml:id="d4">
      <inkml:trace xmlns:inkml="http://www.w3.org/2003/InkML" xml:id="stk4" contextRef="#ctx0" brushRef="#br0">23034 4972 0,'25'26'302,"26"-26"-294,-26 0-1,1 0 3,24 25-5,-24-25 2,-1 0 16,0 0-16,1 0 1,-1 0 8,1 0-9,-26 26 0,50-26 0,-24 0 2,-1 0-3,0 0 2,1 0 1,-1 0 0,-25 25-4,26-25 2,-1 0 0,26 0 2,-26 0-2,0 0 9,1 0 13,-26 25-13,25-25-8,0 0-2,1 0 11,-1 0-11,26 0 11,-26 0 11,1 0-20,-1 0-1,0 0 3,1 0-5,-1 0 11,26 0 0,-26 0 1,1 0-13,-1 0 4,0 0 0,1 0 14,-1 0-13</inkml:trace>
    </iact:actionData>
  </iact:action>
  <iact:action type="add" startTime="51958">
    <iact:property name="dataType"/>
    <iact:actionData xml:id="d5">
      <inkml:trace xmlns:inkml="http://www.w3.org/2003/InkML" xml:id="stk5" contextRef="#ctx0" brushRef="#br0">27854 4871 0,'25'0'293,"0"25"-285,1-25 2,25 0-5,-26 26 12,0-26-10,1 0 0,-1 0 0,0 0 0,1 0 1,25 0 45,-26 0-46,0 0 4,26 0-7,0 0 4,-26 0 8,26 0-9,-26 0 0,1 0 1,-1 0-1,0 0 1,1 0 37,-1 0-38,0 0 1,52 0-1,-52 0 3,26 0-4,-26 0 10,0 0-9,1 0 0</inkml:trace>
    </iact:actionData>
  </iact:action>
  <iact:action type="add" startTime="59573">
    <iact:property name="dataType"/>
    <iact:actionData xml:id="d6">
      <inkml:trace xmlns:inkml="http://www.w3.org/2003/InkML" xml:id="stk6" contextRef="#ctx0" brushRef="#br0">30923 4922 0,'26'0'370,"24"0"-311,-24 0-51,-1 0-1,1 0 1,-1 0 14,0 0 47,1 0 14,-1 0-53,26 0-23,-26 0 4,0 0-7,1 0 12,-1 0-7,1 0-4,-1 0 35,0 0-12,1 0-11,-1 0-10,0 0 8,1 0-5,-1 0-6,1 0 3</inkml:trace>
    </iact:actionData>
  </iact:action>
  <iact:action type="add" startTime="62539">
    <iact:property name="dataType"/>
    <iact:actionData xml:id="d7">
      <inkml:trace xmlns:inkml="http://www.w3.org/2003/InkML" xml:id="stk7" contextRef="#ctx0" brushRef="#br0">29046 5023 0,'0'26'476,"0"-1"-469,0 0 18,25 26-5,1-51-13,-1 0 1,-25 25 15,26-25 7,-1 26-16,0-1 2,26-25 22,-26 0-31,-25 25 10,26-25-4,-1 0-6,0 0 10,1 26-4,-1-26 33,1 0-39,-1 0 24,0 0 22,1 0-23,-1 0-5,0 0-12,1 0 213,-1 0-135,26-26-69,-26 26-13,-25-25 35,26 0-29,-1 25 53,-25-26-57,25-24-7,-25 24 20,26 26-18,-26-25 47,0 0-46</inkml:trace>
    </iact:actionData>
  </iact:action>
  <iact:action type="add" startTime="113516">
    <iact:property name="dataType"/>
    <iact:actionData xml:id="d8">
      <inkml:trace xmlns:inkml="http://www.w3.org/2003/InkML" xml:id="stk8" contextRef="#ctx0" brushRef="#br0">26205 8752 0,'25'0'453,"1"0"-445,-1 0 2,0 0-5,1 0 3,24 25 8,-24-25-10,-1 0 12,0 0 55,1 0-63,-1 0-6,-25 26 5,26-26-2,-1 0 30,26 0 16,-26 0-37,0 0-8,1 0 6,-1 0 5,1 0-13,-1 0 7,0 0-6,26 0 24,-26 0-9,1 0 32</inkml:trace>
    </iact:actionData>
  </iact:action>
  <iact:action type="add" startTime="117146">
    <iact:property name="dataType"/>
    <iact:actionData xml:id="d9">
      <inkml:trace xmlns:inkml="http://www.w3.org/2003/InkML" xml:id="stk9" contextRef="#ctx0" brushRef="#br0">28945 8980 0,'25'0'725,"0"0"-716,1 0 0,-1 0-4,0 0 10,1 0-7,-1 0-1,26 0 9,-26 0-9,1 0 7,-26-25 1,25 25-7,0 0-1,1 0 9,-1 0-9,0 0 3,1 0 21,-1 0-27,1-25 13,-1 25 3,0 0 22,1 0-38,-1 0 4,0 0 70,26 0 2,-25 0-63,-1 0 36,0 0-32,1 0 69,-1 0-72,0 0-4,1-26 333,-1 26-339,0 0-2,1 0 17,-1 0-13,26 0 96</inkml:trace>
    </iact:actionData>
  </iact:action>
  <iact:action type="add" startTime="132594">
    <iact:property name="dataType"/>
    <iact:actionData xml:id="d10">
      <inkml:trace xmlns:inkml="http://www.w3.org/2003/InkML" xml:id="stk10" contextRef="#ctx0" brushRef="#br0">24454 10071 0,'26'0'325,"-1"0"-315,0 0-5,1 0 5,-1 0 55,1 0-49,24 0-8,-24 0 6,-1 0-6,0 0 14,1 0-6,-1 0 0,1 0-1,-1 0 15,26 0-17,-26 0-2,0 0 9,1 0 101</inkml:trace>
    </iact:actionData>
  </iact:action>
  <iact:action type="add" startTime="141649">
    <iact:property name="dataType"/>
    <iact:actionData xml:id="d11">
      <inkml:trace xmlns:inkml="http://www.w3.org/2003/InkML" xml:id="stk11" contextRef="#ctx0" brushRef="#br0">28463 9868 0,'0'25'243,"25"-25"-236,26 26 0,-1-26 1,27 0-1,-27 0 3,1 0-5,0 0 3,-26 0 0,51 0-1,-50 0 0,-1 0 1,0 0 7,1 0-7,-1 0-1,0 0 0,1 0 1,-1 0 0,26 0 0,-26 0-1,1 0 0,-1 0 0,0 0 1,1 0 0,24 0 18,-24 0-22,-1 0 3,1 0 1,-1 0 9,0 0-10,1 0 22,-1 0-12,26 0 19</inkml:trace>
    </iact:actionData>
  </iact:action>
  <iact:action type="add" startTime="143951">
    <iact:property name="dataType"/>
    <iact:actionData xml:id="d12">
      <inkml:trace xmlns:inkml="http://www.w3.org/2003/InkML" xml:id="stk12" contextRef="#ctx0" brushRef="#br0">29756 9259 0</inkml:trace>
    </iact:actionData>
  </iact:action>
  <iact:action type="add" startTime="144155">
    <iact:property name="dataType"/>
    <iact:actionData xml:id="d13">
      <inkml:trace xmlns:inkml="http://www.w3.org/2003/InkML" xml:id="stk13" contextRef="#ctx0" brushRef="#br0">29756 9259 0,'0'26'279,"0"-1"-271,0 0-1,0 1 0,0-1 2,0 1 44,0 24-29,0-24-1,26-1-18,-1 0 5,0 1 4,1-26-8,-1 0 17,1 0-16,24 25 0,-24-25 24,-1 0-23,0 0 14,1 0-4,-1 0-11,1 0 5,-1 0 27,26 0-23,-26 0 66,0 0-66,-25-25-9,0-1 7,0 1-6,0 0 2,0-26-1,0 26 10,0-1-5,0 1 9,0-1 3,0 1 1,0 0-10,0-1 21,-25 1 22,25 0-47,-51 25-5,26 0-1,0 0 1,25-26 0,-26 26-1,1 0 3,-1 0 3,1-25-5,0 25 9,-26 0 12,26 0-22,-1 0 7,1 0 35,-1 0-45,1 0 57,0 0-16,-1 0-37,1 0 30,25 25-1,0 1-19,0-1 2,0 0-13</inkml:trace>
    </iact:actionData>
  </iact:action>
  <iact:action type="add" startTime="152410">
    <iact:property name="dataType"/>
    <iact:actionData xml:id="d14">
      <inkml:trace xmlns:inkml="http://www.w3.org/2003/InkML" xml:id="stk14" contextRef="#ctx0" brushRef="#br0">31558 10426 0,'25'0'325,"0"0"-317,1 0-2,-1 0 11,0 0-3,1 0 8,-1 0 1,26 0-15,-26 0 22,1 0 0,-1 0-14,0 0 43,1 0 342</inkml:trace>
    </iact:actionData>
  </iact:action>
  <iact:action type="add" startTime="155541">
    <iact:property name="dataType"/>
    <iact:actionData xml:id="d15">
      <inkml:trace xmlns:inkml="http://www.w3.org/2003/InkML" xml:id="stk15" contextRef="#ctx0" brushRef="#br0">28133 10502 0,'51'0'273,"-26"0"-266,26 0 0,-26 0 1,0 0 8,51 0-9,-50 0 3,-1 0-3,1 0 2,-1 0-4,0 0 9,1 0-7,-1 0 1,26 0-1,-26 0 1,1 0 14,-1 0-14,0 0-1,1 0 10,-1 0-10,0 0 48,1 0 55,-1 26-41,0-26 13,1 0-74,-1 0 14,1 0 40,-1 0 14</inkml:trace>
    </iact:actionData>
  </iact:action>
  <iact:action type="add" startTime="179953">
    <iact:property name="dataType"/>
    <iact:actionData xml:id="d16">
      <inkml:trace xmlns:inkml="http://www.w3.org/2003/InkML" xml:id="stk16" contextRef="#ctx0" brushRef="#br0">31583 11618 0,'25'0'340,"1"0"-295,-1 0-22,0 0-16,1 0 10,-1 0-10,0 0 15,1 0-15,-1 0 10,1 0-7,-1 0 23,0 0-16,1 0-10,-1 0 23</inkml:trace>
    </iact:actionData>
  </iact:action>
  <iact:action type="add" startTime="183100">
    <iact:property name="dataType"/>
    <iact:actionData xml:id="d17">
      <inkml:trace xmlns:inkml="http://www.w3.org/2003/InkML" xml:id="stk17" contextRef="#ctx0" brushRef="#br0">26332 11644 0,'25'0'242,"26"0"-234,-1 0-2,1 0 1,25 0 1,-25 0 0,-26 0-1,26 0 3,0 0-4,0 25 1,-26-25 1,0 0 7,1 0-8,-1 0 1,0 0 3,1 0-7,-1 0 11,1 0-7,-1 0-1,0 0 1,1 0-1,-1 0 16</inkml:trace>
    </iact:actionData>
  </iact:action>
  <iact:action type="add" startTime="184971">
    <iact:property name="dataType"/>
    <iact:actionData xml:id="d18">
      <inkml:trace xmlns:inkml="http://www.w3.org/2003/InkML" xml:id="stk18" contextRef="#ctx0" brushRef="#br0">29122 11694 0,'26'0'266,"24"0"-259,-24 0 7,-1 0-6,0 0 3,1 0 23,24 0-18,-24 26-9,-1-26 15,1 0-14,-1 0-1,0 0 1,1 0 14,-1 0-14,0 25 9,1-25 42,-1 0-44,1 0-7,-1 0 2,0 0-5,1 0 2,-1 0 11,26 0 11,-26 0-16,0 0-5,1 0 2,-1 0 3,1 0 41,-1 0-49,0 0 3,26 0 0,-26 0 2,1 0 3,-1 0-5,1 0 14</inkml:trace>
    </iact:actionData>
  </iact:action>
  <iact:action type="add" startTime="193227">
    <iact:property name="dataType"/>
    <iact:actionData xml:id="d19">
      <inkml:trace xmlns:inkml="http://www.w3.org/2003/InkML" xml:id="stk19" contextRef="#ctx0" brushRef="#br0">30746 12887 0,'25'0'281,"26"0"-275,0 0 2,-26 0-1,51 0 0,-51 0 4,26 0-7,-25 0 4,-1 0 2,0 0 0,1 0-7,24 0 4,1 0 10,-26 0-11,1 0 1,-1 0 0,1 0 1,-1 0 0,0 0-1,1 0 31,-1 0-23</inkml:trace>
    </iact:actionData>
  </iact:action>
  <iact:action type="add" startTime="203082">
    <iact:property name="dataType"/>
    <iact:actionData xml:id="d20">
      <inkml:trace xmlns:inkml="http://www.w3.org/2003/InkML" xml:id="stk20" contextRef="#ctx0" brushRef="#br0">20294 14434 0,'25'0'250,"26"0"-243,-26 0 0,1 0 2,25 0-3,25 0 2,-51 0-1,26 0 2,0 0-2,-26 0 0,51 0 1,-51 0 8,1 0-9,-1 0 0,0 0 0,1 0 1,-1 0 8,26 0-10,-26 0 2,1 0-1,-1 0 16,0 0-8,1 0 46</inkml:trace>
    </iact:actionData>
  </iact:action>
  <iact:action type="add" startTime="206306">
    <iact:property name="dataType"/>
    <iact:actionData xml:id="d21">
      <inkml:trace xmlns:inkml="http://www.w3.org/2003/InkML" xml:id="stk21" contextRef="#ctx0" brushRef="#br0">23465 14180 0,'51'0'263,"0"0"-253,-1 0-4,26 0 1,0 0 0,-25 0 1,0 26 2,50-26-5,-25 0 2,-25 0 1,0 0-1,25 0 1,-25 0 1,0 0-3,-1 0 5,1 0-4,-26 0-3,26 0 4,-26 0 0,1 0-1,-1 0 1,1 0-1,-1 0 1,0 0-1,1 0 1,-1 0-1,0 0 9,1 0-9,-1 0 9,1 0-10,-1 0 10,0 0-8,26 0 1,-26 0 0,1 0 3,-1 0-4,0 0 36,1 0-36,-1 0 15,1 0-16,-26 25 394</inkml:trace>
    </iact:actionData>
  </iact:action>
  <iact:action type="add" startTime="214364">
    <iact:property name="dataType"/>
    <iact:actionData xml:id="d22">
      <inkml:trace xmlns:inkml="http://www.w3.org/2003/InkML" xml:id="stk22" contextRef="#ctx0" brushRef="#br0">31126 13648 0,'-25'25'250,"25"0"-242,0 1-2,0-1 2,0 1-1,0-1 4,0 26 31,0-26-35,0 0 4,0 1-6,0-1 34,0 0-20,0 1 36,0-1-9,25-25 16,1 26-56,-1-26 24,0 0 0,1 0-23,-1 0 99,0 0-60,26 0 37,-25 0-67,-1 0 23,0-26 19,-25 1-51,0-1 10,0 1 64,0 0-70,0-1-7,0 1 4,0-26 8,0 26 35,0 0-34,0-1 57,0 1-66,0-1-1,0 1 4,0 0 144,0-1-102,-25 26-29,0 0-18,-26 0 25,25 0-24,1 0 16,0 0 53,-1 0-55,1 0 10</inkml:trace>
    </iact:actionData>
  </iact:action>
  <iact:action type="add" startTime="225978">
    <iact:property name="dataType"/>
    <iact:actionData xml:id="d23">
      <inkml:trace xmlns:inkml="http://www.w3.org/2003/InkML" xml:id="stk23" contextRef="#ctx0" brushRef="#br0">24074 15855 0,'25'0'320,"1"0"-315,-1 0 2,0 0 1,1 0 8,-1 0-2,0 0-6,26 0 7,-25 0-7,-1 0-2,0 0 10,1 0-9,-1 0 1,0 0 0,1 0-2,-1 0 2,0 0 9,1 0-3,-1 0 2,1 0-2,-1 0-6,0 0-1,-25 25 9,26-25-10,24 0 93,-24 25-92,-1-25 38</inkml:trace>
    </iact:actionData>
  </iact:action>
  <iact:action type="add" startTime="234961">
    <iact:property name="dataType"/>
    <iact:actionData xml:id="d24">
      <inkml:trace xmlns:inkml="http://www.w3.org/2003/InkML" xml:id="stk24" contextRef="#ctx0" brushRef="#br0">29249 15246 0,'0'25'228,"0"0"-215,0 1-6,0-1 0,-25-25 0,25 26 2,-26-1 51,26 26-53,0-26 0,0 0 0,0 1 0,0-1 32,-25 1 7</inkml:trace>
    </iact:actionData>
  </iact:action>
  <iact:action type="add" startTime="236242">
    <iact:property name="dataType"/>
    <iact:actionData xml:id="d25">
      <inkml:trace xmlns:inkml="http://www.w3.org/2003/InkML" xml:id="stk25" contextRef="#ctx0" brushRef="#br0">29198 15271 0,'26'0'286,"-26"25"-278,25 1 0,-25-1-1,25-25 9,26 26-8,-26 24 36,1-24-28,-26-1-9,0 0 1,25-25-1,-25 26 11,0-1-14,0 1 26,26-26 1,-1 25 6,-25 26 8</inkml:trace>
    </iact:actionData>
  </iact:action>
  <iact:action type="add" startTime="237819">
    <iact:property name="dataType"/>
    <iact:actionData xml:id="d26">
      <inkml:trace xmlns:inkml="http://www.w3.org/2003/InkML" xml:id="stk26" contextRef="#ctx0" brushRef="#br0">29300 15576 0,'25'0'298,"0"0"-294,1 0 3,-1 0 5,1 0-9,-1 0 35,0 0-21</inkml:trace>
    </iact:actionData>
  </iact:action>
  <iact:action type="add" startTime="239155">
    <iact:property name="dataType"/>
    <iact:actionData xml:id="d27">
      <inkml:trace xmlns:inkml="http://www.w3.org/2003/InkML" xml:id="stk27" contextRef="#ctx0" brushRef="#br0">29604 15271 0,'0'25'294,"0"1"-241,0-1 3,0 1 34,0-1-80,0 0 17,0 1 47,0-1-67,0 0 92,0 1-92,0-1 15,0 1-14,0-1 60,51-25 318,-26 0-380,1-51 62,-26 26-57,0-1-7,25 26 4,0-25 6,-25 0 70,26 25-68,-26-26-8,0 1 8,0 50 480,0 1-489,25-1 55,-25 0-49,0 26 10,0-25 60,0-1-67,0 0 1</inkml:trace>
    </iact:actionData>
  </iact:action>
  <iact:action type="add" startTime="242016">
    <iact:property name="dataType"/>
    <iact:actionData xml:id="d28">
      <inkml:trace xmlns:inkml="http://www.w3.org/2003/InkML" xml:id="stk28" contextRef="#ctx0" brushRef="#br0">29680 14992 0,'51'0'310,"-26"0"-295,1 0-8,-1 0 2,0 0 19,1 0-21,-1 0 61,1 0-58,24 0-5</inkml:trace>
    </iact:actionData>
  </iact:action>
  <iact:action type="add" startTime="244965">
    <iact:property name="dataType"/>
    <iact:actionData xml:id="d29">
      <inkml:trace xmlns:inkml="http://www.w3.org/2003/InkML" xml:id="stk29" contextRef="#ctx0" brushRef="#br0">26281 15855 0,'25'0'287,"26"0"-279,25 0 1,-51 0-3,1 0 9,-1 0-7,1 0-1,-1 0 0,0 0 1,26 0-1,-26 0 11,1 0-13,-1 0 3,1 0 2,-1 0 10,0 0-13,26 0 26</inkml:trace>
    </iact:actionData>
  </iact:action>
  <iact:action type="add" startTime="247418">
    <iact:property name="dataType"/>
    <iact:actionData xml:id="d30">
      <inkml:trace xmlns:inkml="http://www.w3.org/2003/InkML" xml:id="stk30" contextRef="#ctx0" brushRef="#br0">28767 16489 0,'25'0'181,"1"0"-173,-1 0-1,0 0 1,26 0-1,-25 0 1,50 0-1,-51 0 3,0 0 4,1 0-6,-1 0-2,1 0 3,-1 0-3,0 0 2,1 0-1,-1 0 0,0 0 1,1 0 7,-1 0-7,0 0-1,1 0 10,25 0-12,-26 0 3,0 0 1,1 0-3,-1 0 12,0 0-12,26 0 1,0 0 0,-26 0 1,1 0 1,-1 0 5,0 0-7,1 0 9</inkml:trace>
    </iact:actionData>
  </iact:action>
  <iact:action type="add" startTime="249320">
    <iact:property name="dataType"/>
    <iact:actionData xml:id="d31">
      <inkml:trace xmlns:inkml="http://www.w3.org/2003/InkML" xml:id="stk31" contextRef="#ctx0" brushRef="#br0">31634 16463 0,'25'-25'747,"26"25"-739,50 0-2,-75 0 2,24 0 0,-24 0 0,24 0-1,-24 0 4,25 0-7,-26 0 5,0 0 27,1 0-29,-1 0 1,0 0 0,1 0 19,-1 0-16,0 0 4,1 0-8,-1 0 0,1-25 16</inkml:trace>
    </iact:actionData>
  </iact:action>
  <iact:action type="add" startTime="262195">
    <iact:property name="dataType"/>
    <iact:actionData xml:id="d32">
      <inkml:trace xmlns:inkml="http://www.w3.org/2003/InkML" xml:id="stk32" contextRef="#ctx0" brushRef="#br0">30264 17630 0,'50'-25'292,"-24"25"-284,-1 0 2,26 0-5,0-26 11,-26 26-9,26-25 0,-26 25 1,1 0 0,24 0-1,-24 0 9,-1 0-9,0 0 3,1 0-2,24-25-4,-24 25 3,-1 0 1,1 0-1,-1 0 1,0-26 0,1 26-1,-1 0 1,-25-25 0,25 25-1,1 0 1,25 0-1,-26 0 1,0 0 9,1 0 12,-1 0-14,0 0-5,1 0-5,-1 0 4,26 0-4,-26 0 48,1 0-37,-1 0-8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2-08T09:52:13.48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17305">
    <iact:property name="dataType"/>
    <iact:actionData xml:id="d0">
      <inkml:trace xmlns:inkml="http://www.w3.org/2003/InkML" xml:id="stk0" contextRef="#ctx0" brushRef="#br0">5733 6190 0,'25'0'293,"0"0"-285,1 0-1,-1 0 1,51 0 8,-50 0-9,-1 0 0,26 0 0,-26 0 2,0 0 5,1 0-5,24 0 4,-24 0-5,-1 0 8,1 0-9,-1 0 15,0 0-5,1 0-4,-1 0-5,26 0 22,-26 0 31,1 0-54</inkml:trace>
    </iact:actionData>
  </iact:action>
  <iact:action type="add" startTime="19312">
    <iact:property name="dataType"/>
    <iact:actionData xml:id="d1">
      <inkml:trace xmlns:inkml="http://www.w3.org/2003/InkML" xml:id="stk1" contextRef="#ctx0" brushRef="#br0">19178 6444 0,'25'0'293,"1"0"-274,-1-26-4,0 26-11,1-25 4,24 25-1,1-25 1,-26 25 2,26 0-5,-25 0 2,-1 0 1,0 0 0,1 0-1,-1 0 3,0 0-5,1 0 3,-1 0 7,1 0-7,-1 0 1,0 0 5,26 0-8,-26 0 2</inkml:trace>
    </iact:actionData>
  </iact:action>
  <iact:action type="add" startTime="34828">
    <iact:property name="dataType"/>
    <iact:actionData xml:id="d2">
      <inkml:trace xmlns:inkml="http://www.w3.org/2003/InkML" xml:id="stk2" contextRef="#ctx0" brushRef="#br0">20446 7712 0,'26'0'286,"50"0"-278,-51 0-1,26-25 9,0-1-8,50 26-1,-76 0 7,1 0-5,-1 0-3,0 0 2,1 0 7,-1 0 1,26 0 0,-26 0-2</inkml:trace>
    </iact:actionData>
  </iact:action>
  <iact:action type="add" startTime="38722">
    <iact:property name="dataType"/>
    <iact:actionData xml:id="d3">
      <inkml:trace xmlns:inkml="http://www.w3.org/2003/InkML" xml:id="stk3" contextRef="#ctx0" brushRef="#br0">20776 9107 0,'25'0'302,"26"0"-295,25 0 3,-25 0-5,-26 0 3,1 0 1,24 0-1,-24 0-3,50 0 4,-25 0-3,-26 0 2,26 0-1,-26 0 2,26 0-2,-26 0 1,1 0-2,-1 0 3,0 0-3,1 0 2,-1 0-1,0 0 10,26 0-11,-25 0 3,-1 0-2,26 0 0,-26 0 9,0 0-9,51 0 1,-50 0-1,-1 0 0,1 0 1,-1 0 8,0 0-9,1 0 0</inkml:trace>
    </iact:actionData>
  </iact:action>
  <iact:action type="add" startTime="56419">
    <iact:property name="dataType"/>
    <iact:actionData xml:id="d4">
      <inkml:trace xmlns:inkml="http://www.w3.org/2003/InkML" xml:id="stk4" contextRef="#ctx0" brushRef="#br0">22983 10756 0,'51'0'7,"0"0"3,-1 0-5,1 0 2,0 0 1,-1 0-1,1 0 1,0 0 0,25 0 0,-25 0 1,0 0-4,-1 0 2,52 0 1,-77 0 0,26 0 0,-26 0-1,1 0 0,24 0 1,-24 0 0,24 0-1,-24 0 2,-1 0-3,26 0 2,-26 0-1,51 0 2,-50 0 5,-1 0-7,0 0 1,1 0-1,-1 0 1,1 0 0,24 0 8,-24 0-10,-1 0 9,0 0-6,1 0-2,-1 0 7,0 0 2,1 0-9,25 0 2,-26 0-3,0 0 3,1 51 82,-26-1-85,25 1 1,-25 25 1,51 26 0,-51-26-1,0-25 0,0 50 1,0-50 0,0-1-1,0 1 1,0 25-1,0-25 1,0 25-1,0 51 1,0-51-1,0 0 1,25 127 2,-25-101-5,0 50 3,0-51 2,0-25-6,0 26 4,0-26 0,0-25-1,0-1 1,0 52 1,0-77-3,0 26 2,0 0-1,0-1 0,26 77 1,-26-76-1,0 0 3,0 50-3,0-50 1,0 0 0,0-1-2,0 1 1,0 51 1,0-52-1,0 26 1,0 51-1,0-51 1,50 0-1,-50-25 3,0 51-3,0-52-1,0-24 1,0-1 1,0 0 1,0 1-3,0 24 1,26-24 1,-26-1 0,25 1-1,0 24 1,-25 1-1,26 51 1,-1-52 1,0 1-3,-25 0 1,0-26 1,26 0-1,-26 26 2,0 0 0,0 0-4,0-26 3,0 51-1,0-51 1,0 1 1,0-1 4,0 1-5,0-1 8,0 0-9,0 1 0,25 24 0,-25-24 10,0-1-10,0 1 1,0-1-1,0 0 0,0 1 72,0 24-67,-25-24-4,-26-1 1,0 0-4,1-25 3,-26 0 0,25 0 2,0 0-5,0 0 2,-25 0 1,0 0 0,25 0-1,1 0 2,-52 0-2,26 0 0,25 0 0,-76 0 2,77 0-3,-1 0 2,-25 26-1,0-26 1,50 0-1,1 0 1,0 0 1,-1 0-3,1 0 1,0 0 9,-1 0-8,-24 0-2,24 0 2,1 0 0,-1 25 8,1-25-10,0 0 2,-1 26 0,1-26-2,-26 25 3,26 0 7,-1-25-9,1 0-1,0 0 2,-1 0 0,1 51 1</inkml:trace>
    </iact:actionData>
  </iact:action>
  <iact:action type="add" startTime="63589">
    <iact:property name="dataType"/>
    <iact:actionData xml:id="d5">
      <inkml:trace xmlns:inkml="http://www.w3.org/2003/InkML" xml:id="stk5" contextRef="#ctx0" brushRef="#br0">21892 12050 0,'51'0'292,"0"0"-276,-26 0-6,26 0-5,-26 0 4,26 0-2,-26 0-1,26 0 2,0 0 1,-26 0-1,0 0-2,1 0 2,25 0 2,25-26 3,-26 26-6,-24 0 0,25-25 0,75 0 1,-75 25-1,0 0 1,0-26 8,25 26-6,-51 0-5,0 0 2,1 0 1,25 0 2,-1 0-6,-24 0 6,50-25-3,-51 25 9,26-26-10,-26 26 1,1 0 2,-1 0 20,0 0 39,1 0-52,-1 0 5,0 0-13</inkml:trace>
    </iact:actionData>
  </iact:action>
  <iact:action type="add" startTime="70440">
    <iact:property name="dataType"/>
    <iact:actionData xml:id="d6">
      <inkml:trace xmlns:inkml="http://www.w3.org/2003/InkML" xml:id="stk6" contextRef="#ctx0" brushRef="#br0">21512 13521 0,'25'0'289,"26"-26"-283,25 26 2,-25 0-1,-1 0 2,-24 0-2,24-25-1,27 25 2,-27-25-1,1 25 4,0-26-7,0 26 4,50 0 0,-50-25-1,-1 25 1,1 0-1,25 0 1,-50 0-1,-1 0 1,0 0-1,1 0 46,-1 0-45,1 0 8,50-25-8,-51 25-2,0 0 2,1 0-2,-1 0 3,0 0 6,1 0-8,25 0 23</inkml:trace>
    </iact:actionData>
  </iact:action>
  <iact:action type="add" startTime="86093">
    <iact:property name="dataType"/>
    <iact:actionData xml:id="d7">
      <inkml:trace xmlns:inkml="http://www.w3.org/2003/InkML" xml:id="stk7" contextRef="#ctx0" brushRef="#br0">22628 14764 0,'101'0'294,"-25"0"-284,-25 0-5,0 0 2,-26 0 0,26 0 2,-26 0-1,1 0-1,25 0 0,-26 0 1,0 0-1,51-51 1,-50 51 0,-1 0 7,0 0-8,1 0 0,-1 0 2,1 0-2,-1 0 2,26-25-4,-26 25 3,26 0 0,-26 0 2,26-26-5,0 26 2,25 0 1,-51 0-1,0 0 1,1 0 0,-1 0 7,1 0-8,-1 0 0,26 0 1,-26 0 0,0 0 8,1 0-8,-1 0-2,0 0 3,1 0-3,-1 0 2,1 0-1,-1 0 1,0 0-1,1 0 1,-1 0-1,0 0 1,1 0-1,-1 0 54,26 0 32,-26 0-88,1 0 4,-1 0-1,0 0-2,26 0 2,-26 0-1,26 0 0,-25 0 1,-1 0 112</inkml:trace>
    </iact:actionData>
  </iact:action>
  <iact:action type="add" startTime="100115">
    <iact:property name="dataType"/>
    <iact:actionData xml:id="d8">
      <inkml:trace xmlns:inkml="http://www.w3.org/2003/InkML" xml:id="stk8" contextRef="#ctx0" brushRef="#br0">2688 4059 0,'-25'0'211,"0"0"-203,-1 0 37,1 0-38,0 0 2,-1 0-3,1 0 2,-1 0-1,1 0 1,0 0-1,-1 0 1,1 0 0,0 0-1,-1 0 0,26 26 0,-25-26 1,-26 25 0,26 0 0,-1 1 0,1-1-2,0 0 2,-1 26-1,26-25 9,0-1-9,0 0 1,0 1 0,0-1-1,0 0 0,0 26 25,0-26-25,0 1 0,26-26 2,-1 0-3,0 0 4,1 0-6,25 0 4,-26 0 1,26 0-2,-26 0 0,0 0 1,1 25 1,-1-25-3,26 0 1,-26 0 10,1 0-10,-1 26-1,0-26 11,1 0-9,-1 25 14,0-25 32,1 25-40,-26 1-7,25 24 0,-25-24 3,0-1-5,0 1 5,0-1 3,0 0-5,0 1-2,0-1 1,0 0 2,0 1 7,0-1-1,0 0-7,0 1-2,-25-1 1,25 1 1,-26-1-1,1-25 1,0 0 0,-1 0-1,1 0 1,0 0-1,-1 0 8</inkml:trace>
    </iact:actionData>
  </iact:action>
  <iact:action type="add" startTime="101700">
    <iact:property name="dataType"/>
    <iact:actionData xml:id="d9">
      <inkml:trace xmlns:inkml="http://www.w3.org/2003/InkML" xml:id="stk9" contextRef="#ctx0" brushRef="#br0">3145 4161 0,'0'25'301,"0"0"-277,0 1-18,0-1 2,0 1-1,0-1 9,0 0-9,0 1 0,0 24 3,0-24 19,0-1-23,0 0 10,0 1-9,0-1 2,0 1 0,0-1-3,0 0 0,0 1 48,0-1-46,0 26-1,0-26 2,0 26 5,0 0 0,0-26 24,0 0-31,0 1 1,25-1 0,-25 0 6,0 1-6,77-26 227,-27 0-227,26-26-1,-50 26 0,-1 0 0,26 0 9,-26 0-9,1 0 1,24 0 0,-24 0 0,-1 0-2,0-25 2,1 25-1,24 0 3,-24 0-5,25 0 3,-26 0-1</inkml:trace>
    </iact:actionData>
  </iact:action>
  <iact:action type="add" startTime="103367">
    <iact:property name="dataType"/>
    <iact:actionData xml:id="d10">
      <inkml:trace xmlns:inkml="http://www.w3.org/2003/InkML" xml:id="stk10" contextRef="#ctx0" brushRef="#br0">3145 4567 0,'25'0'296,"26"0"-289,0-26 2,-26 26-3,26-25 7,-26 25-3,1 0-3,24 0-1,-24 0 2,25-26-1,-26 26 10,0 0-9,1 0-2,-1 0 9,26 0 0,-26 0-8,0 0 10,1 0-2,-1 0-1</inkml:trace>
    </iact:actionData>
  </iact:action>
  <iact:action type="add" startTime="104982">
    <iact:property name="dataType"/>
    <iact:actionData xml:id="d11">
      <inkml:trace xmlns:inkml="http://www.w3.org/2003/InkML" xml:id="stk11" contextRef="#ctx0" brushRef="#br0">3196 4059 0,'25'0'384,"1"0"-360,-1 0-9,0 0-5,1 0-5,-1 0 2,0 0 11,1 0-13,-1 0 2,0 0 1,1-25-1,-1 25 1,1 0-1,-1 0 3,0 0 4,26 0-7,-26 0 0,1 0 1,-1 0-1,0 0 9,1 0 13,-1 0 1,1 0-21</inkml:trace>
    </iact:actionData>
  </iact:action>
  <iact:action type="add" startTime="118747">
    <iact:property name="dataType"/>
    <iact:actionData xml:id="d12">
      <inkml:trace xmlns:inkml="http://www.w3.org/2003/InkML" xml:id="stk12" contextRef="#ctx0" brushRef="#br0">2485 6114 0,'26'25'364,"-1"-25"-348,1 0-2,-1 26 1,0-26-1,1 25 32,-1-25-35,26 0-8,-51 25 13,25-25-8,1 0 0,-1 0-1,-25 26 9,25-26-10,1 0 39,-1 0-37,0 0 14,26 0-5,-26 0-4,1 0-6,-1 0 33,1 0-34,-1 0 10,0 0-8,26 0 135,-26 0-137,1 0 3,-1 0 2,1 0-5,-1 0 105,0 0-104,1 0 10,-1 0 352,0 0-242,1-26-119,-26 1 1,0 0-3,50 25 1,-24 0 4,-1-26 107</inkml:trace>
    </iact:actionData>
  </iact:action>
  <iact:action type="add" startTime="149521">
    <iact:property name="dataType"/>
    <iact:actionData xml:id="d13">
      <inkml:trace xmlns:inkml="http://www.w3.org/2003/InkML" xml:id="stk13" contextRef="#ctx0" brushRef="#br0">4388 7763 0,'25'0'294,"52"0"-287,-52 0 0,0 0 10,1 0-8,-1 0-3,0 0 1,1 0 0,24 0 0,-24 0 8,25 0-8,-1 0 1,-24 0 0,50 25-1,-51-25 1,1 0-1,-1 0 0,26 0 1,-1 0 0,26 0-1,-50 0 3,-1 0-5,1 0 3,-1 0 0,0 0 85</inkml:trace>
    </iact:actionData>
  </iact:action>
  <iact:action type="add" startTime="151180">
    <iact:property name="dataType"/>
    <iact:actionData xml:id="d14">
      <inkml:trace xmlns:inkml="http://www.w3.org/2003/InkML" xml:id="stk14" contextRef="#ctx0" brushRef="#br0">8929 6748 0,'0'51'370,"0"-26"-363,0 1 1,0-1-1,0 51 1,0-51 0,0 26 0,0 0-1,25 0 0,-25-1 0,0-24 1,0-1 0,0 0-1,0 1 1,0-1 0,0-50 323,0-26-322,26 26 59,-26-1-61,0 1 8,25 0-5,-25-1-1,0 1-4,0-1 61,25-24-58,1 24 23,-1 26-25,26-25 2,-26 0 8,1 25 81,-1-26-81,0 26 74,1 0-67,-1 0-13,1 26 3,-26-1-6,0 0 33,50 26-4,-50-26-26,0 1-6,0-1 3,0 1 2,0-1-2,0 0 83,0 1-82,0-52 408,26 26-409,-26-50 0,0 24 1,0 1 23,0-1-24,25 26 16,-25-25 0,0 0-16,25 25 49,1 0 17,-1-26-67,26 26 20,-51-25-12,25 25-7,1 0 14,-1 0 3,0 0-10,1 0 32,-1 0-30,0 0-3,-25 25 26,0 1-24,0-1-4,0 0-6,0 1 1,0-1 1,0 26 1,0-26 53,0 1-54,0-1 1,0 0 37,0 1-37,0-1 120,0 26-121,51-51 9,0 25-9,-26-25 1,1 0-2,-1 0 3,0 0-3,1 0 4,-1 0-4,0 0 1,1 0 1,25 0-1,-26 0 1,0 0 0,1 0 0,-1 0 7,26 0 7,-26-50-13,1 24-3,-1 26 2,0-25-1,1-1 3,-26 1-4,0 0 8,0-1 2,0 1 15,25 0-25,0-52 2,26 52-1,-51 0 8,0-1 15,0 1-22,0 0 3,0-1-7,0 1 13,0 0-11,0-1 47,0 1-30,0-1 55,-25 26-50,-1 0 2,1 0-23,0 0 8,-1 0 0,1 0 53,0 26-58,-26-26 18,51 25 49,0 1-71,0-1 1,-26-25 2,26 25-2,0 1 0,0-1 0,0 0 16,0 1 8,0 24-16,0 27-5,0-27-5,0-24 2,0-1 1,0 0-1,0 1 2,0-1-1,0 1 20,0-1 25,0 0-45,0 1 22,0-1 38,0 0-30,51 1-31,-25-1 1,-1-25-1,-25 25 0,25 26 1,1-51 0,-1 26 0,0-26-1,1 25 1,24-25-1,-50 25 0,26-25 1,-1 0 0,1 0 14,-1 0 1,0 0-16,1 0 2,24 0 6</inkml:trace>
    </iact:actionData>
  </iact:action>
  <iact:action type="add" startTime="165565">
    <iact:property name="dataType"/>
    <iact:actionData xml:id="d15">
      <inkml:trace xmlns:inkml="http://www.w3.org/2003/InkML" xml:id="stk15" contextRef="#ctx0" brushRef="#br0">3982 9209 0,'26'0'18,"-1"0"-14,0 0 19,1 0-8,-1 0 4,0 0-7,1 0 11,24 0-8,-24 0-1,-1 0-6,1 0 8,-1 0 6,0 0 90,1 0-103,-1 0-2,26 0 1,-26 0-1,1 0 12,-1 0-16,0 0 7,1 0-4,-1 0 1,0 0 85</inkml:trace>
    </iact:actionData>
  </iact:action>
  <iact:action type="add" startTime="167830">
    <iact:property name="dataType"/>
    <iact:actionData xml:id="d16">
      <inkml:trace xmlns:inkml="http://www.w3.org/2003/InkML" xml:id="stk16" contextRef="#ctx0" brushRef="#br0">8980 7915 0,'0'25'217,"0"1"-208,0-1 6,0 0-8,0 1 0,0-1 3,0 0-2,0 1-3,0-1 3,0 1 2,0-1-6,0 0 6,0 1-4,0-1 1,0 0 54,0 26-54,0-25 1,0-1 0,0 0 0,0 1-1,0-1 9,0 0 36,0 1-44,0 24-1,0-24 2,0-1 5,0 1-7,0-1 2,0 0-3,0 1 70,0-1-23,0 0-36,0 1 5,25-26-1,0 0-12,26 0 4,-25 0-5,-1 0 0,26 0-1,-26 0 15,0 0-14,1 0-1,-1 0 1,1 0 2,-1 0-4,0 0 9,26 0-8,-51-51 1,25 51 7,1 0 0,-1-25-8,26-26 93,-26 0-94,1 26 4,24-1-5,-50-24 2,0 24 1,26 1-1,-26 0 288,-26 25-234,1 0-51,-26 0 9,26 0-16,-1 0 26,1 0 15,0 0-37,-1 0 10,1 0 5,0 0 15,-26 0 47,26 0-75,-1 25 12,26 0-14,-25 1 0,25 24 53,0-24-52,0-1-1,0 1 10,0-1-9,0 0-2,0 1 2,0-1 37,0 0-28,0 1 5,0-1-14,0 0-3,0 1 13,0-1-5,0 1-5,25-1 45,1 26-45,24-51-1,-24 25 1,-1-25-1,0 0 0,1 25 9,-1-25-1,0 0 2,1 0-9,25 0-4,-26 0 3,0 0 10,1 0-10,-1 0 8,0 0-7,1 0 6,-1 0-3,1 0-7,-1 0 5,0 0 59,1 0-61,-1 0 0,0 0 15</inkml:trace>
    </iact:actionData>
  </iact:action>
  <iact:action type="add" startTime="172486">
    <iact:property name="dataType"/>
    <iact:actionData xml:id="d17">
      <inkml:trace xmlns:inkml="http://www.w3.org/2003/InkML" xml:id="stk17" contextRef="#ctx0" brushRef="#br0">8878 8448 0,'51'0'287,"-26"0"-280,1 0 0,-1 0 10,0 0-9,1 0-1,-1 0-1,1 0 11,24 0-6,-24 0 63,-1 0-70,0 0 3,1 0 3,-1 0-4</inkml:trace>
    </iact:actionData>
  </iact:action>
  <iact:action type="add" startTime="184689">
    <iact:property name="dataType"/>
    <iact:actionData xml:id="d18">
      <inkml:trace xmlns:inkml="http://www.w3.org/2003/InkML" xml:id="stk18" contextRef="#ctx0" brushRef="#br0">5403 10604 0,'25'0'610,"1"0"-600,-1 0 4,0 0-7,26 0 1,-26 0-1,26-26 1,-26 26 6,1 0-6,-1 0 0,1 0 1,24 0-4,-24 0 3,-1 0 7,0 0-7,1 0-1,-1 0 0,1 0 2,-1 0-2,0 0 1,1 0-1,-1 0 1,0 0-1</inkml:trace>
    </iact:actionData>
  </iact:action>
  <iact:action type="add" startTime="192718">
    <iact:property name="dataType"/>
    <iact:actionData xml:id="d19">
      <inkml:trace xmlns:inkml="http://www.w3.org/2003/InkML" xml:id="stk19" contextRef="#ctx0" brushRef="#br0">10299 10705 0,'25'0'264,"26"0"-254,0 0-4,25 0 2,51 0-1,-51 0 1,-51 0-2,26 0 2,-26 26 7,1-26-7,-1 0 9,0 25-12,26-25 3,-51 25 4,51-25-9,-26 0 4,1 0 1,-1 0-1,0 0 0,1 0 2,-1 0 7,51 0-10,-50 26 2,-1-26-1,0 0 1,1 0 0,-26 50 234,0 27-235,0 24 0,0 0 0,0 26 1,0-51 0,0 0-1,0 1 1,0-1-1,0-26 2,0 1-2,0 25 1,0-25-1,0 0-1,0-1 3,0 1-2,0 25 1,0 0-1,0 127 1,0-127 1,0 0-4,0 51 3,0-51 0,0-25-1,0 0 0,0 50 4,0-50-4,0 0 1,0 0-3,-26 151 3,26-151-1,0 0 1,0 0-1,-25 25 1,25-26-1,0-24 1,0-1 1,0 1-3,0-1 10,0 51-8,0-25-2,-25 0 1,25-1 1,0 26-1,0-50 1,0-1 0,0 0 0,0 26-1,0-25 10,0 24-10,0 26-1,0-25 2,0 0-1,0-26 1,0 26-1,0 0 2,0-1-3,0 1 10,0-26-9,0 1 1,0-1-1,0 51 1,0-25 0,0-26-1,0 1 0,0 25 1,0 25 0,0-26 2,0-24-5,0-1 2,0 0 2,0 1-3,0-1 2,0 1-1,0-1 17,0 0-18,0 26 2,0-26 1,0 1-3,0-1 2,0 26 8,0-26-9,0 1 0,0-1 31,0 0-31,0 1 10,0-1-10,0 0 0,0 26 0,0-25 0,-26-1 9,1-25 6,25 25-12,-26 1 3,-24-1-6,24 0 1,1 1-1,-26 24 1,26-50 0,-26 26-1,-25-26 0,25 25 1,1-25 0,-1 26-1,25-26 1,-24 0 0,24 0-1,1 25 0,-26-25 4,26 0-7,-1 0 6,1 0-3,-26 0 7,26 0-7,0 0 1,-1 0-1,-24 0 3,24 0 3,-50 0-3,51 0-5,-1 0 2,1 0 1,0 0 0</inkml:trace>
    </iact:actionData>
  </iact:action>
  <iact:action type="add" startTime="203691">
    <iact:property name="dataType"/>
    <iact:actionData xml:id="d20">
      <inkml:trace xmlns:inkml="http://www.w3.org/2003/InkML" xml:id="stk20" contextRef="#ctx0" brushRef="#br0">5200 11999 0,'25'0'302,"1"0"-286,-1 0-7,0 0-2,1 0 0,-1 0 6,0 0-4,1 0 20,-1 0-14,1 0 1,-1 0-9,0 0 0,1 0 1,-1 0 15,26 0-17,-26 0 3,0 0-2,1 0 1,-1 0 1,1 0 5,-1 0-7,0 0 0,26 0 3,-26 0 3,1 0 3,-1 0-10,1 0 3,-1 0-2,0 0 1,1 0-1,-1 0 1,0 0-1,1 0 1,-1 0 0,0 0-2,1 0 2,-1 0 8,1 0-9,24 0 0,-24 0 10,-1 0 13,0 0-22,1 0 6,-1 0 2,1 0-9,-1 0 10,26 0-12,-26 0 2,0 0 9,1 0-9,-1 0 2,0 0-2,1 0 0,25 0 8,-26 0-7,0 0-2,26 0 2,-26 0-1,1 0 1,-1 0 7,1 0-7,24 0-1,-24 0 1,-1 0-1,0 0 9,1 0-8,-1 0-1,0 0 1,1 0-1,25 0 1,-26 0 7,0 0 25</inkml:trace>
    </iact:actionData>
  </iact:action>
  <iact:action type="add" startTime="208122">
    <iact:property name="dataType"/>
    <iact:actionData xml:id="d21">
      <inkml:trace xmlns:inkml="http://www.w3.org/2003/InkML" xml:id="stk21" contextRef="#ctx0" brushRef="#br0">6976 11694 0,'0'26'315,"25"-26"-307,0 25 11,-25 1 8,26 24 63,-26-24-65,50-26-19,-24 25 11,-1 0 56,1-25-66,-1 26 16,0-26 0,1 0-16,-1 0 8,26 0 68,-26 0-75,1 0 8,-1 0-2,0 0 19,1 0 25,-1 0-51,0 0 1,1 0 2,-1 0-5,0 0 2,1 0 1,-1 0 483,-25-26-209,51 26-215,-51-25-54,51-26 32,-51 26-35,25 0-4,0-26 1,-25 25 1,26 1-2,-26 0 2,0-1 2,0 1-3,25 0 82</inkml:trace>
    </iact:actionData>
  </iact:action>
  <iact:action type="add" startTime="223396">
    <iact:property name="dataType"/>
    <iact:actionData xml:id="d22">
      <inkml:trace xmlns:inkml="http://www.w3.org/2003/InkML" xml:id="stk22" contextRef="#ctx0" brushRef="#br0">5098 13419 0,'0'-25'378,"76"0"-371,-25-1 0,-25 26 2,-1 0-2,26-25 0,50 25 2,-25 0-3,-25 0 1,0 0 0,25 0 1,-51 0 0,1 0 0,-1 0 24,26 0 4,-26 0-29,0 0 0,52-25 2,-52 25-3,0 0 10,1 0-8,-1 0-1,0 0 0,1 0 1,24 0-1,-24 0 107,-1 0-104,1 0-5,-1 0 2,0 0 4,1 0-7,24 0 6,-24 0-4,-1 0 0,1 0 2,-1 0 1,0 0-2,1 0 106,-1 0-83,0 0-23,26 0 1,-26 0-1,1 0 1,-1 0 8,1 0-9,-1 0 47,0 0 458,1 25-459,-1-25-43,-25 25 4,25 1-1,26-26-5,-25 0 0,-1 25 7,0-25 68</inkml:trace>
    </iact:actionData>
  </iact:action>
  <iact:action type="add" startTime="232980">
    <iact:property name="dataType"/>
    <iact:actionData xml:id="d23">
      <inkml:trace xmlns:inkml="http://www.w3.org/2003/InkML" xml:id="stk23" contextRef="#ctx0" brushRef="#br0">6849 13039 0,'0'25'317,"0"1"-309,25-26 6,-25 25-6,26-25-1,-1 25 16,0 26-16,1-51 32,-1 25-32,0-25 15,-25 26-14,26-1 29,-1-25-13,0 26-8,1-1 58,-1 0-52,1-25-6,24 0-8,-24 0-1,-1 0 1,0 0 1,1 0 73,-1 0-76,1 0 27,-1 0-13,26 0-12,-26 0 7,0-25 61,1 0-23,-1-1 29,0 1-74,1 25 14,-26-26-13</inkml:trace>
    </iact:actionData>
  </iact:action>
  <iact:action type="add" startTime="241485">
    <iact:property name="dataType"/>
    <iact:actionData xml:id="d24">
      <inkml:trace xmlns:inkml="http://www.w3.org/2003/InkML" xml:id="stk24" contextRef="#ctx0" brushRef="#br0">6215 14865 0,'50'0'309,"-24"0"-302,-1 0 1,0 0 0,26 0-1,-25 0 0,-1 0 3,0 0-5,26 0 11,-26 0-8,1 0-1,-1 0 15,0 0-14,1 0 23,-1 0-24,1 0 9,24 0 67</inkml:trace>
    </iact:actionData>
  </iact:action>
  <iact:action type="add" startTime="261257">
    <iact:property name="dataType"/>
    <iact:actionData xml:id="d25">
      <inkml:trace xmlns:inkml="http://www.w3.org/2003/InkML" xml:id="stk25" contextRef="#ctx0" brushRef="#br0">7762 7712 0,'25'0'290,"1"0"-285,-1 0 10,1 0-6,24 0 238,1 0-237,-26 0-5</inkml:trace>
    </iact:actionData>
  </iact:action>
  <iact:action type="add" startTime="270577">
    <iact:property name="dataType"/>
    <iact:actionData xml:id="d26">
      <inkml:trace xmlns:inkml="http://www.w3.org/2003/InkML" xml:id="stk26" contextRef="#ctx0" brushRef="#br0">8574 10578 0,'25'0'258,"26"0"-252,-26 0 10,1 0 25,-1 0 46,26 0-76,50 0-7,-50 0 4,0 0-1,50 0 1,-25 0-1,-25 0 2,0 0-3,-26 0 3,1 0-2,-1 0 2,26 0-4,-26 0 4</inkml:trace>
    </iact:actionData>
  </iact:action>
  <iact:action type="add" startTime="272442">
    <iact:property name="dataType"/>
    <iact:actionData xml:id="d27">
      <inkml:trace xmlns:inkml="http://www.w3.org/2003/InkML" xml:id="stk27" contextRef="#ctx0" brushRef="#br0">21867 10426 0,'25'0'256,"1"0"-239,50 0-8,-51 0-3,0 0 1,1 0 0,-1 0 0,1 0 55,-1 0-56,51 0 1,-51 0 2,1 0-3,-1 0 2,0 0 8,1 0-7,-1 0-2,26 0-1,-26 0 2,1 0-1,-1 0 9,0 0-8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FFA7E-632A-4B02-8ABA-BA3F819AD80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9EEE4-C945-424A-A373-C73C329CDB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525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9EEE4-C945-424A-A373-C73C329CDB6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99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DB8BB3-B54C-4BB4-9885-3B1A31367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497D10A-7CDA-4956-BEEE-DD908CEB5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11529D-B710-4B3B-A45F-1693D5AA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5332-A3AC-4ABB-B4BE-62422DBF86F4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9E1F76-6778-40D7-8006-C08FB539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145AE1-250D-47AF-B8A8-89570ADF7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F828-84D5-4E81-B2BA-DDDA3E9BA3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25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E9C8F-E06D-47EC-B134-E4D2F0DF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7502634-21B7-4629-AA81-14DA3E891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D7E891-125A-4242-93E7-578BDE7A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5332-A3AC-4ABB-B4BE-62422DBF86F4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4EF8D3-910B-4F8F-9DE2-BEC5FD4D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117B5D-5194-42A3-A8F1-7C0C7FBE6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F828-84D5-4E81-B2BA-DDDA3E9BA3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711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883880-382D-4500-BAC9-642F9B5CD4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E7D01C-EFC2-4726-8743-A66DE5674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23324E-B5D5-48B8-83FD-28AAD08E1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5332-A3AC-4ABB-B4BE-62422DBF86F4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01D637-185B-4A8D-A303-1AB581ED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879C35-B4FF-4DA6-BF11-43C8A5AC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F828-84D5-4E81-B2BA-DDDA3E9BA3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341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C7A4C2-0965-4CB7-9FC6-D87B94E76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7C16B1-0AF4-48F0-B7E9-22E4A77B1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7D8253-1421-417B-BA98-6CB3D53DA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5332-A3AC-4ABB-B4BE-62422DBF86F4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875E73-957A-42EC-B96A-5FB17C074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B772B-C19A-45E3-95C9-BB974BBA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F828-84D5-4E81-B2BA-DDDA3E9BA3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213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91EE1E-5613-430A-B556-0B6D3EB78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E0AF56-52C0-42D3-8EC5-18AA52BEC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2B136C-ADA6-49BF-9118-E2490817E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5332-A3AC-4ABB-B4BE-62422DBF86F4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B556F2-7ABE-4320-913B-98A42EB5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7DE8C3-3B6C-4086-A584-8CBFCD6B6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F828-84D5-4E81-B2BA-DDDA3E9BA3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77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B41326-E4D6-4343-9953-62727943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BC54E5-3FA8-4F90-B716-44F373C59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294898-BB5F-4E9F-B12E-7341AD15B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B1ED30-5DFE-48C0-8A7D-5C816E43E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5332-A3AC-4ABB-B4BE-62422DBF86F4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EA9C5F-F145-4CE3-BB11-F552E386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F31539-B7DC-4319-A1F3-CA7FAD741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F828-84D5-4E81-B2BA-DDDA3E9BA3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96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A64C6-D5AA-4217-A228-D96056867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52632A-912E-444A-A524-842C99DBF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2C4A0E7-0BA0-4A83-A6CC-7A713E8636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92E8E69-2880-4D13-8856-6D941ABF0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D7255FD-BE3E-4D1F-B06B-D067503BF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2D7144-232E-4F09-ACAF-F5C258CA7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5332-A3AC-4ABB-B4BE-62422DBF86F4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F9CB85E-ED71-47C9-A1DA-F09F81BAC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4412120-B5AF-43E7-8AEA-4C44187E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F828-84D5-4E81-B2BA-DDDA3E9BA3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29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35BA8-F1CA-431D-9F3C-2EAE50DF7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BBE705D-2A68-4635-9CDB-7044D7F72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5332-A3AC-4ABB-B4BE-62422DBF86F4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4EAB780-F597-4AF6-A8E4-57EED4D8B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8B65B1A-9391-4EAA-B725-3CED6E5E6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F828-84D5-4E81-B2BA-DDDA3E9BA3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01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36FEFCC-522E-407A-8944-423AFAB53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5332-A3AC-4ABB-B4BE-62422DBF86F4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40E3EEA-E80C-4EF2-AAAE-AF6F5710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6CCC7A-856E-4F90-A1D2-E8637F90E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F828-84D5-4E81-B2BA-DDDA3E9BA3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676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88D7BA-55B3-4AF6-8436-D3793402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261E75-8A6B-4EBA-B5B2-EE56E45B6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A38D6D1-412C-4DD3-AEB5-E5AA5B793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A0AD567-5E31-4000-AB04-C6B0A1534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5332-A3AC-4ABB-B4BE-62422DBF86F4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0E2FA4-46B1-4837-9C79-9FD79CF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55DA151-F550-46F2-A0D6-33A96D034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F828-84D5-4E81-B2BA-DDDA3E9BA3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548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66673-ECBD-4275-BF35-1E85CC6F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02C5EFE-4C19-42EE-8DEA-D1F244839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8836D3F-74F1-4F3E-9526-72BC6F69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F39219-C448-4D2A-8132-B5B360B13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5332-A3AC-4ABB-B4BE-62422DBF86F4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B40F2D-3BCA-48F2-A779-CF6416096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C90126-7B7A-42D9-B974-3918E9A4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F828-84D5-4E81-B2BA-DDDA3E9BA3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146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DC609-2178-4C08-8E95-16989397F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824AF1-26F7-43EC-B1C0-1649819B9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C5272E-38CD-476D-AEAD-AA470A7C2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85332-A3AC-4ABB-B4BE-62422DBF86F4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0B8C43-F295-4AD1-B00E-86B72F74F5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B703C9-E667-4890-B502-5363F7204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8F828-84D5-4E81-B2BA-DDDA3E9BA3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6026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microsoft.com/office/2011/relationships/inkAction" Target="../ink/inkAction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microsoft.com/office/2011/relationships/inkAction" Target="../ink/inkAction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microsoft.com/office/2011/relationships/inkAction" Target="../ink/inkAction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11/relationships/inkAction" Target="../ink/inkAction3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3D05D9F-475A-4529-9971-1E72069B64FC}"/>
              </a:ext>
            </a:extLst>
          </p:cNvPr>
          <p:cNvSpPr/>
          <p:nvPr/>
        </p:nvSpPr>
        <p:spPr>
          <a:xfrm>
            <a:off x="7193280" y="5384801"/>
            <a:ext cx="4701978" cy="11547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/>
              <a:t>Курсы французского языка (начальный уровень А1)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4E3A49B-1461-4DDB-9139-4629141EA3FC}"/>
              </a:ext>
            </a:extLst>
          </p:cNvPr>
          <p:cNvSpPr/>
          <p:nvPr/>
        </p:nvSpPr>
        <p:spPr>
          <a:xfrm>
            <a:off x="2560320" y="1930400"/>
            <a:ext cx="7721600" cy="26619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Algerian" panose="04020705040A02060702" pitchFamily="82" charset="0"/>
              </a:rPr>
              <a:t>Ma </a:t>
            </a:r>
            <a:r>
              <a:rPr lang="en-US" sz="6000" dirty="0" err="1">
                <a:latin typeface="Algerian" panose="04020705040A02060702" pitchFamily="82" charset="0"/>
              </a:rPr>
              <a:t>biographie</a:t>
            </a:r>
            <a:endParaRPr lang="ru-RU" sz="6000" dirty="0"/>
          </a:p>
        </p:txBody>
      </p:sp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527CB7A8-FD1F-4CEF-9782-10EC02CAAC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4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9"/>
    </mc:Choice>
    <mc:Fallback xmlns="">
      <p:transition spd="slow" advTm="4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27ACF-7B80-4E97-96FB-44F0C803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Глаголы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группы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настоящем времени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A539A4-9164-432C-80E9-03D9F639DD1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0560" y="1825625"/>
            <a:ext cx="5013325" cy="46672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S’appeller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звать 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m’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appell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t’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appell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s’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appell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Nous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appell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appell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s’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appell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379D5913-17EF-4CA9-9639-E489615000C9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6045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Parler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говорить, разговаривать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parl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parl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parl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Nous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parl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parl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parl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06ADE4C3-373A-4EA1-AF23-8BE3CFD6A0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6800" y="1452240"/>
              <a:ext cx="8256240" cy="429228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06ADE4C3-373A-4EA1-AF23-8BE3CFD6A0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7440" y="1442880"/>
                <a:ext cx="8274960" cy="43110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Звук 18">
            <a:hlinkClick r:id="" action="ppaction://media"/>
            <a:extLst>
              <a:ext uri="{FF2B5EF4-FFF2-40B4-BE49-F238E27FC236}">
                <a16:creationId xmlns:a16="http://schemas.microsoft.com/office/drawing/2014/main" id="{43DAF8AC-5392-4FE3-87FE-44D2C8077B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8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087"/>
    </mc:Choice>
    <mc:Fallback xmlns="">
      <p:transition spd="slow" advTm="275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426A5F3-4FC4-4C0F-B939-30338FD85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593704"/>
              </p:ext>
            </p:extLst>
          </p:nvPr>
        </p:nvGraphicFramePr>
        <p:xfrm>
          <a:off x="1799924" y="1548742"/>
          <a:ext cx="8941870" cy="3760516"/>
        </p:xfrm>
        <a:graphic>
          <a:graphicData uri="http://schemas.openxmlformats.org/drawingml/2006/table">
            <a:tbl>
              <a:tblPr/>
              <a:tblGrid>
                <a:gridCol w="1788374">
                  <a:extLst>
                    <a:ext uri="{9D8B030D-6E8A-4147-A177-3AD203B41FA5}">
                      <a16:colId xmlns:a16="http://schemas.microsoft.com/office/drawing/2014/main" val="1335115457"/>
                    </a:ext>
                  </a:extLst>
                </a:gridCol>
                <a:gridCol w="1788374">
                  <a:extLst>
                    <a:ext uri="{9D8B030D-6E8A-4147-A177-3AD203B41FA5}">
                      <a16:colId xmlns:a16="http://schemas.microsoft.com/office/drawing/2014/main" val="1506315354"/>
                    </a:ext>
                  </a:extLst>
                </a:gridCol>
                <a:gridCol w="1788374">
                  <a:extLst>
                    <a:ext uri="{9D8B030D-6E8A-4147-A177-3AD203B41FA5}">
                      <a16:colId xmlns:a16="http://schemas.microsoft.com/office/drawing/2014/main" val="4061896153"/>
                    </a:ext>
                  </a:extLst>
                </a:gridCol>
                <a:gridCol w="1788374">
                  <a:extLst>
                    <a:ext uri="{9D8B030D-6E8A-4147-A177-3AD203B41FA5}">
                      <a16:colId xmlns:a16="http://schemas.microsoft.com/office/drawing/2014/main" val="1706591030"/>
                    </a:ext>
                  </a:extLst>
                </a:gridCol>
                <a:gridCol w="1788374">
                  <a:extLst>
                    <a:ext uri="{9D8B030D-6E8A-4147-A177-3AD203B41FA5}">
                      <a16:colId xmlns:a16="http://schemas.microsoft.com/office/drawing/2014/main" val="486494335"/>
                    </a:ext>
                  </a:extLst>
                </a:gridCol>
              </a:tblGrid>
              <a:tr h="940129">
                <a:tc>
                  <a:txBody>
                    <a:bodyPr/>
                    <a:lstStyle/>
                    <a:p>
                      <a:endParaRPr lang="ru-RU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Ед.число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частица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Мн.число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частица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591991"/>
                  </a:ext>
                </a:extLst>
              </a:tr>
              <a:tr h="940129"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1 лицо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me (m’)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Nous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nous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266799"/>
                  </a:ext>
                </a:extLst>
              </a:tr>
              <a:tr h="940129"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2 лицо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Tu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te (t’)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Vous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vous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703378"/>
                  </a:ext>
                </a:extLst>
              </a:tr>
              <a:tr h="940129"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3 лицо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Il / elle / on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se (s’)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Ils / elles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se (s’)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243457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55AC2EA6-5668-4EBA-ADC9-965D6ADB4D9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0" y="2094486"/>
            <a:ext cx="1114789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321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BC27F-9A84-447E-883C-BE61EA508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747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latin typeface="Lucida Fax" panose="02060602050505020204" pitchFamily="18" charset="0"/>
              </a:rPr>
              <a:t>La biographie de Marie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D1108C-3B06-4ED0-807D-4DB5D9F29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80" y="1270001"/>
            <a:ext cx="7701280" cy="536448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latin typeface="Lucida Fax" panose="02060602050505020204" pitchFamily="18" charset="0"/>
              </a:rPr>
              <a:t>Je </a:t>
            </a:r>
            <a:r>
              <a:rPr lang="en-US" b="1" dirty="0" err="1">
                <a:latin typeface="Lucida Fax" panose="02060602050505020204" pitchFamily="18" charset="0"/>
              </a:rPr>
              <a:t>m’appelle</a:t>
            </a:r>
            <a:r>
              <a:rPr lang="en-US" b="1" dirty="0">
                <a:latin typeface="Lucida Fax" panose="02060602050505020204" pitchFamily="18" charset="0"/>
              </a:rPr>
              <a:t> </a:t>
            </a:r>
            <a:r>
              <a:rPr lang="en-US" dirty="0">
                <a:latin typeface="Lucida Fax" panose="02060602050505020204" pitchFamily="18" charset="0"/>
              </a:rPr>
              <a:t>Marie.</a:t>
            </a:r>
          </a:p>
          <a:p>
            <a:r>
              <a:rPr lang="en-US" b="1" dirty="0" err="1">
                <a:latin typeface="Lucida Fax" panose="02060602050505020204" pitchFamily="18" charset="0"/>
              </a:rPr>
              <a:t>J’ai</a:t>
            </a:r>
            <a:r>
              <a:rPr lang="en-US" dirty="0">
                <a:latin typeface="Lucida Fax" panose="02060602050505020204" pitchFamily="18" charset="0"/>
              </a:rPr>
              <a:t> 18 ans.</a:t>
            </a:r>
          </a:p>
          <a:p>
            <a:r>
              <a:rPr lang="en-US" dirty="0">
                <a:latin typeface="Lucida Fax" panose="02060602050505020204" pitchFamily="18" charset="0"/>
              </a:rPr>
              <a:t>Je </a:t>
            </a:r>
            <a:r>
              <a:rPr lang="en-US" dirty="0" err="1">
                <a:latin typeface="Lucida Fax" panose="02060602050505020204" pitchFamily="18" charset="0"/>
              </a:rPr>
              <a:t>suis</a:t>
            </a:r>
            <a:r>
              <a:rPr lang="en-US" dirty="0">
                <a:latin typeface="Lucida Fax" panose="02060602050505020204" pitchFamily="18" charset="0"/>
              </a:rPr>
              <a:t> </a:t>
            </a:r>
            <a:r>
              <a:rPr lang="en-US" b="1" dirty="0" err="1">
                <a:latin typeface="Lucida Fax" panose="02060602050505020204" pitchFamily="18" charset="0"/>
              </a:rPr>
              <a:t>étudiante</a:t>
            </a:r>
            <a:r>
              <a:rPr lang="en-US" dirty="0">
                <a:latin typeface="Lucida Fax" panose="02060602050505020204" pitchFamily="18" charset="0"/>
              </a:rPr>
              <a:t> </a:t>
            </a:r>
            <a:r>
              <a:rPr lang="fr-FR" dirty="0">
                <a:latin typeface="Lucida Fax" panose="02060602050505020204" pitchFamily="18" charset="0"/>
              </a:rPr>
              <a:t>à l</a:t>
            </a:r>
            <a:r>
              <a:rPr lang="en-US" dirty="0">
                <a:latin typeface="Lucida Fax" panose="02060602050505020204" pitchFamily="18" charset="0"/>
              </a:rPr>
              <a:t>’</a:t>
            </a:r>
            <a:r>
              <a:rPr lang="en-US" dirty="0" err="1">
                <a:latin typeface="Lucida Fax" panose="02060602050505020204" pitchFamily="18" charset="0"/>
              </a:rPr>
              <a:t>universit</a:t>
            </a:r>
            <a:r>
              <a:rPr lang="fr-FR" dirty="0">
                <a:latin typeface="Lucida Fax" panose="02060602050505020204" pitchFamily="18" charset="0"/>
              </a:rPr>
              <a:t>é de Nice.</a:t>
            </a:r>
          </a:p>
          <a:p>
            <a:r>
              <a:rPr lang="en-US" dirty="0">
                <a:latin typeface="Lucida Fax" panose="02060602050505020204" pitchFamily="18" charset="0"/>
              </a:rPr>
              <a:t>Je </a:t>
            </a:r>
            <a:r>
              <a:rPr lang="en-US" dirty="0" err="1">
                <a:latin typeface="Lucida Fax" panose="02060602050505020204" pitchFamily="18" charset="0"/>
              </a:rPr>
              <a:t>suis</a:t>
            </a:r>
            <a:r>
              <a:rPr lang="en-US" dirty="0">
                <a:latin typeface="Lucida Fax" panose="02060602050505020204" pitchFamily="18" charset="0"/>
              </a:rPr>
              <a:t> </a:t>
            </a:r>
            <a:r>
              <a:rPr lang="en-US" b="1" dirty="0" err="1">
                <a:latin typeface="Lucida Fax" panose="02060602050505020204" pitchFamily="18" charset="0"/>
              </a:rPr>
              <a:t>en</a:t>
            </a:r>
            <a:r>
              <a:rPr lang="en-US" b="1" dirty="0">
                <a:latin typeface="Lucida Fax" panose="02060602050505020204" pitchFamily="18" charset="0"/>
              </a:rPr>
              <a:t> </a:t>
            </a:r>
            <a:r>
              <a:rPr lang="en-US" b="1" dirty="0" err="1">
                <a:latin typeface="Lucida Fax" panose="02060602050505020204" pitchFamily="18" charset="0"/>
              </a:rPr>
              <a:t>licence</a:t>
            </a:r>
            <a:r>
              <a:rPr lang="en-US" b="1" dirty="0">
                <a:latin typeface="Lucida Fax" panose="02060602050505020204" pitchFamily="18" charset="0"/>
              </a:rPr>
              <a:t> de </a:t>
            </a:r>
            <a:r>
              <a:rPr lang="en-US" dirty="0">
                <a:latin typeface="Lucida Fax" panose="02060602050505020204" pitchFamily="18" charset="0"/>
              </a:rPr>
              <a:t>math</a:t>
            </a:r>
            <a:r>
              <a:rPr lang="fr-FR" dirty="0">
                <a:latin typeface="Lucida Fax" panose="02060602050505020204" pitchFamily="18" charset="0"/>
              </a:rPr>
              <a:t>é</a:t>
            </a:r>
            <a:r>
              <a:rPr lang="en-US" dirty="0" err="1">
                <a:latin typeface="Lucida Fax" panose="02060602050505020204" pitchFamily="18" charset="0"/>
              </a:rPr>
              <a:t>matiques</a:t>
            </a:r>
            <a:r>
              <a:rPr lang="en-US" dirty="0">
                <a:latin typeface="Lucida Fax" panose="02060602050505020204" pitchFamily="18" charset="0"/>
              </a:rPr>
              <a:t>.</a:t>
            </a:r>
            <a:endParaRPr lang="ru-RU" dirty="0"/>
          </a:p>
          <a:p>
            <a:r>
              <a:rPr lang="en-US" b="1" dirty="0" err="1">
                <a:latin typeface="Lucida Fax" panose="02060602050505020204" pitchFamily="18" charset="0"/>
              </a:rPr>
              <a:t>J’habite</a:t>
            </a:r>
            <a:r>
              <a:rPr lang="en-US" dirty="0">
                <a:latin typeface="Lucida Fax" panose="02060602050505020204" pitchFamily="18" charset="0"/>
              </a:rPr>
              <a:t> </a:t>
            </a:r>
            <a:r>
              <a:rPr lang="fr-FR" dirty="0">
                <a:latin typeface="Lucida Fax" panose="02060602050505020204" pitchFamily="18" charset="0"/>
              </a:rPr>
              <a:t>à Paris.</a:t>
            </a:r>
            <a:endParaRPr lang="ru-RU" dirty="0"/>
          </a:p>
          <a:p>
            <a:r>
              <a:rPr lang="en-US" b="1" dirty="0" err="1">
                <a:latin typeface="Lucida Fax" panose="02060602050505020204" pitchFamily="18" charset="0"/>
              </a:rPr>
              <a:t>J’adore</a:t>
            </a:r>
            <a:r>
              <a:rPr lang="en-US" dirty="0">
                <a:latin typeface="Lucida Fax" panose="02060602050505020204" pitchFamily="18" charset="0"/>
              </a:rPr>
              <a:t> des </a:t>
            </a:r>
            <a:r>
              <a:rPr lang="en-US" dirty="0" err="1">
                <a:latin typeface="Lucida Fax" panose="02060602050505020204" pitchFamily="18" charset="0"/>
              </a:rPr>
              <a:t>animaux</a:t>
            </a:r>
            <a:r>
              <a:rPr lang="en-US" dirty="0">
                <a:latin typeface="Lucida Fax" panose="02060602050505020204" pitchFamily="18" charset="0"/>
              </a:rPr>
              <a:t>, </a:t>
            </a:r>
            <a:r>
              <a:rPr lang="en-US" b="0" i="0" dirty="0" err="1">
                <a:effectLst/>
                <a:latin typeface="Lucida Fax" panose="02060602050505020204" pitchFamily="18" charset="0"/>
              </a:rPr>
              <a:t>j’ai</a:t>
            </a:r>
            <a:r>
              <a:rPr lang="en-US" b="0" i="0" dirty="0">
                <a:effectLst/>
                <a:latin typeface="Lucida Fax" panose="02060602050505020204" pitchFamily="18" charset="0"/>
              </a:rPr>
              <a:t> deux chats.</a:t>
            </a:r>
            <a:endParaRPr lang="ru-RU" dirty="0"/>
          </a:p>
          <a:p>
            <a:r>
              <a:rPr lang="en-US" b="1" dirty="0">
                <a:latin typeface="Lucida Fax" panose="02060602050505020204" pitchFamily="18" charset="0"/>
              </a:rPr>
              <a:t>Je </a:t>
            </a:r>
            <a:r>
              <a:rPr lang="en-US" b="1" dirty="0" err="1">
                <a:latin typeface="Lucida Fax" panose="02060602050505020204" pitchFamily="18" charset="0"/>
              </a:rPr>
              <a:t>parle</a:t>
            </a:r>
            <a:r>
              <a:rPr lang="en-US" b="1" dirty="0">
                <a:latin typeface="Lucida Fax" panose="02060602050505020204" pitchFamily="18" charset="0"/>
              </a:rPr>
              <a:t> </a:t>
            </a:r>
            <a:r>
              <a:rPr lang="en-US" dirty="0">
                <a:latin typeface="Lucida Fax" panose="02060602050505020204" pitchFamily="18" charset="0"/>
              </a:rPr>
              <a:t>le </a:t>
            </a:r>
            <a:r>
              <a:rPr lang="en-US" i="0" dirty="0" err="1">
                <a:effectLst/>
                <a:latin typeface="Lucida Fax" panose="02060602050505020204" pitchFamily="18" charset="0"/>
              </a:rPr>
              <a:t>français</a:t>
            </a:r>
            <a:r>
              <a:rPr lang="ru-RU" dirty="0">
                <a:latin typeface="Lucida Fax" panose="02060602050505020204" pitchFamily="18" charset="0"/>
              </a:rPr>
              <a:t>,</a:t>
            </a:r>
            <a:r>
              <a:rPr lang="en-US" i="0" dirty="0">
                <a:effectLst/>
                <a:latin typeface="Lucida Fax" panose="02060602050505020204" pitchFamily="18" charset="0"/>
              </a:rPr>
              <a:t> </a:t>
            </a:r>
            <a:r>
              <a:rPr lang="en-US" dirty="0" err="1">
                <a:latin typeface="Lucida Fax" panose="02060602050505020204" pitchFamily="18" charset="0"/>
              </a:rPr>
              <a:t>l’anglais</a:t>
            </a:r>
            <a:r>
              <a:rPr lang="ru-RU" dirty="0">
                <a:latin typeface="Lucida Fax" panose="02060602050505020204" pitchFamily="18" charset="0"/>
              </a:rPr>
              <a:t> </a:t>
            </a:r>
            <a:r>
              <a:rPr lang="en-US" dirty="0">
                <a:latin typeface="Lucida Fax" panose="02060602050505020204" pitchFamily="18" charset="0"/>
              </a:rPr>
              <a:t>et le </a:t>
            </a:r>
            <a:r>
              <a:rPr lang="en-US" dirty="0" err="1">
                <a:latin typeface="Lucida Fax" panose="02060602050505020204" pitchFamily="18" charset="0"/>
              </a:rPr>
              <a:t>russe</a:t>
            </a:r>
            <a:r>
              <a:rPr lang="en-US" dirty="0">
                <a:latin typeface="Lucida Fax" panose="02060602050505020204" pitchFamily="18" charset="0"/>
              </a:rPr>
              <a:t>.</a:t>
            </a:r>
            <a:endParaRPr lang="ru-RU" dirty="0">
              <a:latin typeface="Lucida Fax" panose="02060602050505020204" pitchFamily="18" charset="0"/>
            </a:endParaRPr>
          </a:p>
          <a:p>
            <a:r>
              <a:rPr lang="fr-FR" b="0" i="0" dirty="0">
                <a:effectLst/>
                <a:latin typeface="Lucida Fax" panose="02060602050505020204" pitchFamily="18" charset="0"/>
              </a:rPr>
              <a:t>Pendant mon temps libre, </a:t>
            </a:r>
            <a:r>
              <a:rPr lang="fr-FR" b="1" i="0" dirty="0">
                <a:effectLst/>
                <a:latin typeface="Lucida Fax" panose="02060602050505020204" pitchFamily="18" charset="0"/>
              </a:rPr>
              <a:t>j’aime bien </a:t>
            </a:r>
            <a:r>
              <a:rPr lang="fr-FR" b="0" i="0" dirty="0">
                <a:effectLst/>
                <a:latin typeface="Lucida Fax" panose="02060602050505020204" pitchFamily="18" charset="0"/>
              </a:rPr>
              <a:t>regarder la télé</a:t>
            </a:r>
            <a:r>
              <a:rPr lang="en-US" b="0" i="0" dirty="0">
                <a:effectLst/>
                <a:latin typeface="Lucida Fax" panose="02060602050505020204" pitchFamily="18" charset="0"/>
              </a:rPr>
              <a:t>.</a:t>
            </a:r>
          </a:p>
          <a:p>
            <a:r>
              <a:rPr lang="fr-FR" b="1" i="0" dirty="0">
                <a:effectLst/>
                <a:latin typeface="Lucida Fax" panose="02060602050505020204" pitchFamily="18" charset="0"/>
              </a:rPr>
              <a:t>J’aime</a:t>
            </a:r>
            <a:r>
              <a:rPr lang="fr-FR" b="0" i="0" dirty="0">
                <a:effectLst/>
                <a:latin typeface="Lucida Fax" panose="02060602050505020204" pitchFamily="18" charset="0"/>
              </a:rPr>
              <a:t> passer le week-end avec ma famille.</a:t>
            </a:r>
          </a:p>
          <a:p>
            <a:r>
              <a:rPr lang="fr-FR" b="1" i="0" dirty="0">
                <a:effectLst/>
                <a:latin typeface="Lucida Fax" panose="02060602050505020204" pitchFamily="18" charset="0"/>
              </a:rPr>
              <a:t>J’adore</a:t>
            </a:r>
            <a:r>
              <a:rPr lang="fr-FR" b="0" i="0" dirty="0">
                <a:effectLst/>
                <a:latin typeface="Lucida Fax" panose="02060602050505020204" pitchFamily="18" charset="0"/>
              </a:rPr>
              <a:t> voyager: </a:t>
            </a:r>
            <a:r>
              <a:rPr lang="fr-FR" b="1" i="0" dirty="0">
                <a:effectLst/>
                <a:latin typeface="Lucida Fax" panose="02060602050505020204" pitchFamily="18" charset="0"/>
              </a:rPr>
              <a:t>visiter</a:t>
            </a:r>
            <a:r>
              <a:rPr lang="fr-FR" b="0" i="0" dirty="0">
                <a:effectLst/>
                <a:latin typeface="Lucida Fax" panose="02060602050505020204" pitchFamily="18" charset="0"/>
              </a:rPr>
              <a:t> de nouvelles villes ou différents pays.</a:t>
            </a:r>
            <a:endParaRPr lang="en-US" dirty="0">
              <a:latin typeface="Lucida Fax" panose="02060602050505020204" pitchFamily="18" charset="0"/>
            </a:endParaRPr>
          </a:p>
          <a:p>
            <a:endParaRPr lang="ru-RU" dirty="0"/>
          </a:p>
        </p:txBody>
      </p:sp>
      <p:pic>
        <p:nvPicPr>
          <p:cNvPr id="5122" name="Picture 2" descr="Картинки по запросу &quot;Marie&quot;">
            <a:extLst>
              <a:ext uri="{FF2B5EF4-FFF2-40B4-BE49-F238E27FC236}">
                <a16:creationId xmlns:a16="http://schemas.microsoft.com/office/drawing/2014/main" id="{67C11E42-813A-4561-8D22-AB4388503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60" y="1270001"/>
            <a:ext cx="4074160" cy="536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Звук 8">
            <a:hlinkClick r:id="" action="ppaction://media"/>
            <a:extLst>
              <a:ext uri="{FF2B5EF4-FFF2-40B4-BE49-F238E27FC236}">
                <a16:creationId xmlns:a16="http://schemas.microsoft.com/office/drawing/2014/main" id="{8571CE3F-9534-44CA-9DFC-EAF2A812F3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1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79"/>
    </mc:Choice>
    <mc:Fallback xmlns="">
      <p:transition spd="slow" advTm="35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AD303F-76CD-45A6-98CA-6B221C93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Au revoir 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615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EF39AD4-A6A7-46FC-8D48-AF1B38DFB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8" y="892746"/>
            <a:ext cx="5764212" cy="507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B7AF7B8-7310-4FE6-8913-FAF6211E4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425" y="894080"/>
            <a:ext cx="5464175" cy="507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Звук 5">
            <a:hlinkClick r:id="" action="ppaction://media"/>
            <a:extLst>
              <a:ext uri="{FF2B5EF4-FFF2-40B4-BE49-F238E27FC236}">
                <a16:creationId xmlns:a16="http://schemas.microsoft.com/office/drawing/2014/main" id="{5636C531-0AC6-426A-90ED-6D53C69607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86"/>
    </mc:Choice>
    <mc:Fallback xmlns="">
      <p:transition spd="slow" advTm="37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51E428D-4BDA-4805-9C9F-6EE0B9417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941790"/>
            <a:ext cx="5906135" cy="49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AF90525-BC5A-445B-9773-6B157925D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615" y="997670"/>
            <a:ext cx="5817235" cy="477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DE82E247-E2FF-4F6E-BA3C-93AA270AFC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4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64"/>
    </mc:Choice>
    <mc:Fallback xmlns="">
      <p:transition spd="slow" advTm="40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86D4116-78C5-4214-92B3-302077F07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047" y="685277"/>
            <a:ext cx="6605905" cy="548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220885BA-866C-4FCF-A61D-8233BC91A5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8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37"/>
    </mc:Choice>
    <mc:Fallback xmlns="">
      <p:transition spd="slow" advTm="21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Картинки по запросу &quot;глагол avoir в настоящем времени&quot;">
            <a:extLst>
              <a:ext uri="{FF2B5EF4-FFF2-40B4-BE49-F238E27FC236}">
                <a16:creationId xmlns:a16="http://schemas.microsoft.com/office/drawing/2014/main" id="{37C7BA0A-E352-4933-B597-D0C199DA9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77301"/>
            <a:ext cx="10820400" cy="588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Звук 4">
            <a:hlinkClick r:id="" action="ppaction://media"/>
            <a:extLst>
              <a:ext uri="{FF2B5EF4-FFF2-40B4-BE49-F238E27FC236}">
                <a16:creationId xmlns:a16="http://schemas.microsoft.com/office/drawing/2014/main" id="{33B4D70F-50C9-4CE9-A042-1D1D1544A6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5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36"/>
    </mc:Choice>
    <mc:Fallback xmlns="">
      <p:transition spd="slow" advTm="42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Картинки по запросу &quot;avoir упражнения&quot;">
            <a:extLst>
              <a:ext uri="{FF2B5EF4-FFF2-40B4-BE49-F238E27FC236}">
                <a16:creationId xmlns:a16="http://schemas.microsoft.com/office/drawing/2014/main" id="{928DBD19-A884-4EB4-853D-2BCD6092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0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12AEEF6-F69F-45F3-9DA6-4F34341BAD42}"/>
              </a:ext>
            </a:extLst>
          </p:cNvPr>
          <p:cNvSpPr/>
          <p:nvPr/>
        </p:nvSpPr>
        <p:spPr>
          <a:xfrm>
            <a:off x="1667933" y="507999"/>
            <a:ext cx="9228666" cy="7789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4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ETRE ou AVOIR</a:t>
            </a:r>
            <a:r>
              <a:rPr lang="ru-RU" sz="4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?</a:t>
            </a:r>
          </a:p>
        </p:txBody>
      </p:sp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70C13694-6E95-41E2-8C64-D6978870DB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0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60"/>
    </mc:Choice>
    <mc:Fallback xmlns="">
      <p:transition spd="slow" advTm="52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7ED5C5-313E-455F-BA58-6705AF8E5631}"/>
              </a:ext>
            </a:extLst>
          </p:cNvPr>
          <p:cNvSpPr txBox="1"/>
          <p:nvPr/>
        </p:nvSpPr>
        <p:spPr>
          <a:xfrm>
            <a:off x="6179419" y="192505"/>
            <a:ext cx="581185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FÉMININ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fr-FR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tion /-sion </a:t>
            </a: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une distraction, une vision, une excursion,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fr-FR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té</a:t>
            </a: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: une saleté, une capacité, la santé,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fr-FR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ure</a:t>
            </a: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: une architecture, une créature, une bordure,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fr-FR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ette</a:t>
            </a: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: une moquette, une vignette, une trompette,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fr-FR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ence / -ance </a:t>
            </a: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une violence, une urgence, une abondance,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DC3BE-C35E-430D-928C-00A03D50E80B}"/>
              </a:ext>
            </a:extLst>
          </p:cNvPr>
          <p:cNvSpPr txBox="1"/>
          <p:nvPr/>
        </p:nvSpPr>
        <p:spPr>
          <a:xfrm>
            <a:off x="200727" y="154004"/>
            <a:ext cx="5895273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MASCULIN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fr-FR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ment</a:t>
            </a: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: un agacement, un médicament, un évènement,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fr-FR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phone</a:t>
            </a: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: un téléphone, un interphone, un saxophone,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fr-FR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: un télescope, un caméscope, un stroboscope,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fr-FR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eau</a:t>
            </a: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: un fourneau, un couteau, un agneau,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fr-FR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teur</a:t>
            </a: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: un aspirateur, un ordinateur, un tracteur,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fr-FR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: un nuage, un fromage, un stage, etc. (</a:t>
            </a:r>
            <a:r>
              <a:rPr lang="fr-FR" sz="2800" b="1" i="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но</a:t>
            </a:r>
            <a:r>
              <a:rPr lang="fr-FR" sz="2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une image, une plage, une page…)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1CE0E-1EB4-48C6-93E1-B2DFBDA61F03}"/>
              </a:ext>
            </a:extLst>
          </p:cNvPr>
          <p:cNvSpPr txBox="1"/>
          <p:nvPr/>
        </p:nvSpPr>
        <p:spPr>
          <a:xfrm>
            <a:off x="6179419" y="5024597"/>
            <a:ext cx="5811854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fr-FR" sz="1800" b="1" i="0" u="sng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Есть много слов мужского рода,  которые</a:t>
            </a:r>
            <a:r>
              <a:rPr lang="ru-RU" sz="1800" b="1" i="0" u="sng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b="1" i="0" u="sng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оканчиваются  на « -e »:</a:t>
            </a:r>
            <a:br>
              <a:rPr lang="fr-FR" sz="1800" b="1" i="0" u="sng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800" b="1" i="0" u="sng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 arbre, un incendie, un problème,  un groupe, etc.</a:t>
            </a:r>
          </a:p>
          <a:p>
            <a:pPr algn="l"/>
            <a:r>
              <a:rPr lang="fr-FR" sz="1800" b="1" i="0" u="sng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 многие слова на « -eur »</a:t>
            </a:r>
            <a:r>
              <a:rPr lang="ru-RU" sz="1800" b="1" i="0" u="sng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u="sng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fr-FR" sz="1800" b="1" i="0" u="sng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женского рода : une lueur, une couleur, une pudeur, une valeur, etc.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71021A8-D872-4134-8427-D89C4F3C271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7560" y="1068840"/>
              <a:ext cx="8009640" cy="42739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71021A8-D872-4134-8427-D89C4F3C2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200" y="1059480"/>
                <a:ext cx="8028360" cy="42926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Звук 8">
            <a:hlinkClick r:id="" action="ppaction://media"/>
            <a:extLst>
              <a:ext uri="{FF2B5EF4-FFF2-40B4-BE49-F238E27FC236}">
                <a16:creationId xmlns:a16="http://schemas.microsoft.com/office/drawing/2014/main" id="{DA5A80D2-542F-430A-9CA1-6D58F2549B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9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44"/>
    </mc:Choice>
    <mc:Fallback xmlns="">
      <p:transition spd="slow" advTm="144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9EA8B6D-941E-4181-99ED-D9B8399A0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103" y="255571"/>
            <a:ext cx="9231794" cy="634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C989CEAC-89B0-4316-939F-D00D4B953DB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40040" y="456840"/>
              <a:ext cx="7562160" cy="581724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C989CEAC-89B0-4316-939F-D00D4B953D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0680" y="447480"/>
                <a:ext cx="7580880" cy="583596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Звук 19">
            <a:hlinkClick r:id="" action="ppaction://media"/>
            <a:extLst>
              <a:ext uri="{FF2B5EF4-FFF2-40B4-BE49-F238E27FC236}">
                <a16:creationId xmlns:a16="http://schemas.microsoft.com/office/drawing/2014/main" id="{1041B0EF-1910-4B77-B4C1-A6F73B0A50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6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488"/>
    </mc:Choice>
    <mc:Fallback xmlns="">
      <p:transition spd="slow" advTm="228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46FACD-0C0C-4E35-95C7-A201F11D2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5751"/>
            <a:ext cx="12192000" cy="68737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EE9E0B14-76FE-4334-9BA6-B278012C0F6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05840" y="849600"/>
              <a:ext cx="4356720" cy="54975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EE9E0B14-76FE-4334-9BA6-B278012C0F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96480" y="840240"/>
                <a:ext cx="4375440" cy="55162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Звук 12">
            <a:hlinkClick r:id="" action="ppaction://media"/>
            <a:extLst>
              <a:ext uri="{FF2B5EF4-FFF2-40B4-BE49-F238E27FC236}">
                <a16:creationId xmlns:a16="http://schemas.microsoft.com/office/drawing/2014/main" id="{6BD08B95-438F-4639-8387-97EEA5FEC1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8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512"/>
    </mc:Choice>
    <mc:Fallback xmlns="">
      <p:transition spd="slow" advTm="270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186679FD0A49024C990DBF628A504220" ma:contentTypeVersion="3" ma:contentTypeDescription="Создание документа." ma:contentTypeScope="" ma:versionID="1bd67a0fd822453bb5085167b2909330">
  <xsd:schema xmlns:xsd="http://www.w3.org/2001/XMLSchema" xmlns:xs="http://www.w3.org/2001/XMLSchema" xmlns:p="http://schemas.microsoft.com/office/2006/metadata/properties" xmlns:ns2="52ad687b-d88e-4c84-9e90-c56e7c0a23e1" targetNamespace="http://schemas.microsoft.com/office/2006/metadata/properties" ma:root="true" ma:fieldsID="6a452920eb1e2dd3b20786a7796a9e1f" ns2:_="">
    <xsd:import namespace="52ad687b-d88e-4c84-9e90-c56e7c0a23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ad687b-d88e-4c84-9e90-c56e7c0a23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46ADA9-F3A4-494B-8627-765A36B461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ad687b-d88e-4c84-9e90-c56e7c0a23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60E2AAD-462D-40F4-98CC-0763D692727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BA2CA8C-9402-4B65-B249-93AC67B1BA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424</Words>
  <Application>Microsoft Office PowerPoint</Application>
  <PresentationFormat>Кең экран</PresentationFormat>
  <Paragraphs>66</Paragraphs>
  <Slides>13</Slides>
  <Notes>1</Notes>
  <HiddenSlides>0</HiddenSlides>
  <MMClips>11</MMClips>
  <ScaleCrop>false</ScaleCrop>
  <HeadingPairs>
    <vt:vector size="6" baseType="variant">
      <vt:variant>
        <vt:lpstr>Қолданылған қаріптер</vt:lpstr>
      </vt:variant>
      <vt:variant>
        <vt:i4>7</vt:i4>
      </vt:variant>
      <vt:variant>
        <vt:lpstr>Тақырып</vt:lpstr>
      </vt:variant>
      <vt:variant>
        <vt:i4>1</vt:i4>
      </vt:variant>
      <vt:variant>
        <vt:lpstr>Слайд тақырыптары</vt:lpstr>
      </vt:variant>
      <vt:variant>
        <vt:i4>13</vt:i4>
      </vt:variant>
    </vt:vector>
  </HeadingPairs>
  <TitlesOfParts>
    <vt:vector size="21" baseType="lpstr">
      <vt:lpstr>Algerian</vt:lpstr>
      <vt:lpstr>Arial</vt:lpstr>
      <vt:lpstr>Calibri</vt:lpstr>
      <vt:lpstr>Calibri Light</vt:lpstr>
      <vt:lpstr>Lucida Fax</vt:lpstr>
      <vt:lpstr>Microsoft Sans Serif</vt:lpstr>
      <vt:lpstr>Times New Roman</vt:lpstr>
      <vt:lpstr>Тема Office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Глаголы I группы в настоящем времени</vt:lpstr>
      <vt:lpstr>PowerPoint презентациясы</vt:lpstr>
      <vt:lpstr>La biographie de Marie</vt:lpstr>
      <vt:lpstr>Au revoir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Zhamilya B. Nusip</dc:creator>
  <cp:lastModifiedBy>Beybarys</cp:lastModifiedBy>
  <cp:revision>52</cp:revision>
  <dcterms:created xsi:type="dcterms:W3CDTF">2021-02-06T03:56:23Z</dcterms:created>
  <dcterms:modified xsi:type="dcterms:W3CDTF">2021-02-15T11:55:00Z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0x010100186679FD0A49024C990DBF628A504220</vt:lpwstr>
  </property>
</Properties>
</file>